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8.xml" ContentType="application/vnd.openxmlformats-officedocument.presentationml.slideMaster+xml"/>
  <Override PartName="/ppt/slideMasters/slideMaster16.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6.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slideMaster17.xml" ContentType="application/vnd.openxmlformats-officedocument.presentationml.slideMaster+xml"/>
  <Override PartName="/ppt/theme/theme9.xml" ContentType="application/vnd.openxmlformats-officedocument.theme+xml"/>
  <Override PartName="/ppt/theme/theme27.xml" ContentType="application/vnd.openxmlformats-officedocument.theme+xml"/>
  <Override PartName="/ppt/theme/theme8.xml" ContentType="application/vnd.openxmlformats-officedocument.theme+xml"/>
  <Override PartName="/ppt/theme/theme26.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5.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3.xml" ContentType="application/vnd.openxmlformats-officedocument.theme+xml"/>
  <Override PartName="/ppt/theme/theme10.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29.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notesSlides/notesSlide65.xml" ContentType="application/vnd.openxmlformats-officedocument.presentationml.notesSlide+xml"/>
  <Override PartName="/ppt/notesSlides/notesSlide62.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35.xml" ContentType="application/vnd.openxmlformats-officedocument.presentationml.notesSlide+xml"/>
  <Override PartName="/ppt/notesSlides/notesSlide55.xml" ContentType="application/vnd.openxmlformats-officedocument.presentationml.notesSlide+xml"/>
  <Override PartName="/ppt/notesSlides/notesSlide31.xml" ContentType="application/vnd.openxmlformats-officedocument.presentationml.notesSlide+xml"/>
  <Override PartName="/ppt/notesSlides/notesSlide27.xml" ContentType="application/vnd.openxmlformats-officedocument.presentationml.notesSlide+xml"/>
  <Override PartName="/ppt/notesSlides/notesSlide49.xml" ContentType="application/vnd.openxmlformats-officedocument.presentationml.notesSlide+xml"/>
  <Override PartName="/ppt/notesSlides/notesSlide37.xml" ContentType="application/vnd.openxmlformats-officedocument.presentationml.notesSlide+xml"/>
  <Override PartName="/ppt/notesSlides/notesSlide25.xml" ContentType="application/vnd.openxmlformats-officedocument.presentationml.notesSlide+xml"/>
  <Override PartName="/ppt/notesSlides/_rels/notesSlide65.xml.rels" ContentType="application/vnd.openxmlformats-package.relationships+xml"/>
  <Override PartName="/ppt/notesSlides/_rels/notesSlide62.xml.rels" ContentType="application/vnd.openxmlformats-package.relationships+xml"/>
  <Override PartName="/ppt/notesSlides/_rels/notesSlide55.xml.rels" ContentType="application/vnd.openxmlformats-package.relationships+xml"/>
  <Override PartName="/ppt/notesSlides/_rels/notesSlide56.xml.rels" ContentType="application/vnd.openxmlformats-package.relationships+xml"/>
  <Override PartName="/ppt/notesSlides/_rels/notesSlide54.xml.rels" ContentType="application/vnd.openxmlformats-package.relationships+xml"/>
  <Override PartName="/ppt/notesSlides/_rels/notesSlide35.xml.rels" ContentType="application/vnd.openxmlformats-package.relationships+xml"/>
  <Override PartName="/ppt/notesSlides/_rels/notesSlide31.xml.rels" ContentType="application/vnd.openxmlformats-package.relationships+xml"/>
  <Override PartName="/ppt/notesSlides/_rels/notesSlide27.xml.rels" ContentType="application/vnd.openxmlformats-package.relationships+xml"/>
  <Override PartName="/ppt/notesSlides/_rels/notesSlide49.xml.rels" ContentType="application/vnd.openxmlformats-package.relationships+xml"/>
  <Override PartName="/ppt/notesSlides/_rels/notesSlide37.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60.xml.rels" ContentType="application/vnd.openxmlformats-package.relationships+xml"/>
  <Override PartName="/ppt/notesSlides/notesSlide60.xml" ContentType="application/vnd.openxmlformats-officedocument.presentationml.notesSlide+xml"/>
  <Override PartName="/ppt/notesSlides/notesSlide24.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3.png" ContentType="image/png"/>
  <Override PartName="/ppt/media/image80.png" ContentType="image/png"/>
  <Override PartName="/ppt/media/image33.png" ContentType="image/png"/>
  <Override PartName="/ppt/media/image106.png" ContentType="image/png"/>
  <Override PartName="/ppt/media/image16.jpeg" ContentType="image/jpeg"/>
  <Override PartName="/ppt/media/image50.png" ContentType="image/png"/>
  <Override PartName="/ppt/media/hdphoto1.wdp" ContentType="image/vnd.ms-photo"/>
  <Override PartName="/ppt/media/image128.png" ContentType="image/png"/>
  <Override PartName="/ppt/media/image108.png" ContentType="image/png"/>
  <Override PartName="/ppt/media/image11.png" ContentType="image/png"/>
  <Override PartName="/ppt/media/image5.png" ContentType="image/png"/>
  <Override PartName="/ppt/media/image127.png" ContentType="image/png"/>
  <Override PartName="/ppt/media/image30.png" ContentType="image/png"/>
  <Override PartName="/ppt/media/image8.png" ContentType="image/png"/>
  <Override PartName="/ppt/media/image17.png" ContentType="image/png"/>
  <Override PartName="/ppt/media/image85.png" ContentType="image/png"/>
  <Override PartName="/ppt/media/image38.png" ContentType="image/png"/>
  <Override PartName="/ppt/media/image4.png" ContentType="image/png"/>
  <Override PartName="/ppt/media/image81.png" ContentType="image/png"/>
  <Override PartName="/ppt/media/image131.png" ContentType="image/png"/>
  <Override PartName="/ppt/media/image34.png" ContentType="image/png"/>
  <Override PartName="/ppt/media/image35.png" ContentType="image/png"/>
  <Override PartName="/ppt/media/image107.png" ContentType="image/png"/>
  <Override PartName="/ppt/media/image12.jpeg" ContentType="image/jpeg"/>
  <Override PartName="/ppt/media/image10.png" ContentType="image/png"/>
  <Override PartName="/ppt/media/image6.png" ContentType="image/png"/>
  <Override PartName="/ppt/media/image83.png" ContentType="image/png"/>
  <Override PartName="/ppt/media/image18.png" ContentType="image/png"/>
  <Override PartName="/ppt/media/image86.png" ContentType="image/png"/>
  <Override PartName="/ppt/media/image31.png" ContentType="image/png"/>
  <Override PartName="/ppt/media/image9.png" ContentType="image/png"/>
  <Override PartName="/ppt/media/image36.png" ContentType="image/png"/>
  <Override PartName="/ppt/media/image56.png" ContentType="image/png"/>
  <Override PartName="/ppt/media/image130.png" ContentType="image/png"/>
  <Override PartName="/ppt/media/image79.png" ContentType="image/png"/>
  <Override PartName="/ppt/media/image129.png" ContentType="image/png"/>
  <Override PartName="/ppt/media/image32.png" ContentType="image/png"/>
  <Override PartName="/ppt/media/image47.png" ContentType="image/png"/>
  <Override PartName="/ppt/media/image133.png" ContentType="image/png"/>
  <Override PartName="/ppt/media/image41.png" ContentType="image/png"/>
  <Override PartName="/ppt/media/image138.png" ContentType="image/png"/>
  <Override PartName="/ppt/media/image39.png" ContentType="image/png"/>
  <Override PartName="/ppt/media/image48.png" ContentType="image/png"/>
  <Override PartName="/ppt/media/image134.png" ContentType="image/png"/>
  <Override PartName="/ppt/media/image42.png" ContentType="image/png"/>
  <Override PartName="/ppt/media/image43.png" ContentType="image/png"/>
  <Override PartName="/ppt/media/image136.png" ContentType="image/png"/>
  <Override PartName="/ppt/media/image100.png" ContentType="image/png"/>
  <Override PartName="/ppt/media/image49.png" ContentType="image/png"/>
  <Override PartName="/ppt/media/image137.png" ContentType="image/png"/>
  <Override PartName="/ppt/media/image45.png" ContentType="image/png"/>
  <Override PartName="/ppt/media/image132.png" ContentType="image/png"/>
  <Override PartName="/ppt/media/image4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135.png" ContentType="image/png"/>
  <Override PartName="/ppt/media/image37.png" ContentType="image/png"/>
  <Override PartName="/ppt/media/image7.png" ContentType="image/png"/>
  <Override PartName="/ppt/media/image84.png" ContentType="image/png"/>
  <Override PartName="/ppt/media/image94.png" ContentType="image/png"/>
  <Override PartName="/ppt/media/image26.png" ContentType="image/png"/>
  <Override PartName="/ppt/media/image2.png" ContentType="image/png"/>
  <Override PartName="/ppt/media/image82.png" ContentType="image/png"/>
  <Override PartName="/ppt/media/image14.png" ContentType="image/png"/>
  <Override PartName="/ppt/media/image93.png" ContentType="image/png"/>
  <Override PartName="/ppt/media/image25.png" ContentType="image/png"/>
  <Override PartName="/ppt/media/image1.png" ContentType="image/png"/>
  <Override PartName="/ppt/media/image92.png" ContentType="image/png"/>
  <Override PartName="/ppt/media/image24.png" ContentType="image/png"/>
  <Override PartName="/ppt/media/image44.png" ContentType="image/png"/>
  <Override PartName="/ppt/media/image91.png" ContentType="image/png"/>
  <Override PartName="/ppt/media/image23.png" ContentType="image/png"/>
  <Override PartName="/ppt/media/image40.png" ContentType="image/png"/>
  <Override PartName="/ppt/media/image15.jpeg" ContentType="image/jpeg"/>
  <Override PartName="/ppt/media/image57.png" ContentType="image/png"/>
  <Override PartName="/ppt/media/image13.jpeg" ContentType="image/jpe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90.png" ContentType="image/png"/>
  <Override PartName="/ppt/media/image22.png" ContentType="image/png"/>
  <Override PartName="/ppt/media/image119.png" ContentType="image/png"/>
  <Override PartName="/ppt/media/image59.png" ContentType="image/png"/>
  <Override PartName="/ppt/media/image110.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120.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19.png" ContentType="image/png"/>
  <Override PartName="/ppt/media/image87.png" ContentType="image/png"/>
  <Override PartName="/ppt/media/image88.png" ContentType="image/png"/>
  <Override PartName="/ppt/media/image89.png" ContentType="image/png"/>
  <Override PartName="/ppt/media/image27.png" ContentType="image/png"/>
  <Override PartName="/ppt/media/image95.png" ContentType="image/png"/>
  <Override PartName="/ppt/media/image28.png" ContentType="image/png"/>
  <Override PartName="/ppt/media/image96.png" ContentType="image/png"/>
  <Override PartName="/ppt/media/image29.png" ContentType="image/png"/>
  <Override PartName="/ppt/media/image97.png" ContentType="image/png"/>
  <Override PartName="/ppt/media/image98.png" ContentType="image/png"/>
  <Override PartName="/ppt/media/image99.png" ContentType="image/png"/>
  <Override PartName="/ppt/media/image10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9.png" ContentType="image/png"/>
  <Override PartName="/ppt/slideLayouts/_rels/slideLayout334.xml.rels" ContentType="application/vnd.openxmlformats-package.relationships+xml"/>
  <Override PartName="/ppt/slideLayouts/_rels/slideLayout329.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14.xml.rels" ContentType="application/vnd.openxmlformats-package.relationships+xml"/>
  <Override PartName="/ppt/slideLayouts/_rels/slideLayout293.xml.rels" ContentType="application/vnd.openxmlformats-package.relationships+xml"/>
  <Override PartName="/ppt/slideLayouts/_rels/slideLayout288.xml.rels" ContentType="application/vnd.openxmlformats-package.relationships+xml"/>
  <Override PartName="/ppt/slideLayouts/_rels/slideLayout158.xml.rels" ContentType="application/vnd.openxmlformats-package.relationships+xml"/>
  <Override PartName="/ppt/slideLayouts/_rels/slideLayout262.xml.rels" ContentType="application/vnd.openxmlformats-package.relationships+xml"/>
  <Override PartName="/ppt/slideLayouts/_rels/slideLayout313.xml.rels" ContentType="application/vnd.openxmlformats-package.relationships+xml"/>
  <Override PartName="/ppt/slideLayouts/_rels/slideLayout287.xml.rels" ContentType="application/vnd.openxmlformats-package.relationships+xml"/>
  <Override PartName="/ppt/slideLayouts/_rels/slideLayout308.xml.rels" ContentType="application/vnd.openxmlformats-package.relationships+xml"/>
  <Override PartName="/ppt/slideLayouts/_rels/slideLayout292.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312.xml.rels" ContentType="application/vnd.openxmlformats-package.relationships+xml"/>
  <Override PartName="/ppt/slideLayouts/_rels/slideLayout291.xml.rels" ContentType="application/vnd.openxmlformats-package.relationships+xml"/>
  <Override PartName="/ppt/slideLayouts/_rels/slideLayout286.xml.rels" ContentType="application/vnd.openxmlformats-package.relationships+xml"/>
  <Override PartName="/ppt/slideLayouts/_rels/slideLayout307.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295.xml.rels" ContentType="application/vnd.openxmlformats-package.relationships+xml"/>
  <Override PartName="/ppt/slideLayouts/_rels/slideLayout321.xml.rels" ContentType="application/vnd.openxmlformats-package.relationships+xml"/>
  <Override PartName="/ppt/slideLayouts/_rels/slideLayout316.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51.xml.rels" ContentType="application/vnd.openxmlformats-package.relationships+xml"/>
  <Override PartName="/ppt/slideLayouts/_rels/slideLayout154.xml.rels" ContentType="application/vnd.openxmlformats-package.relationships+xml"/>
  <Override PartName="/ppt/slideLayouts/_rels/slideLayout50.xml.rels" ContentType="application/vnd.openxmlformats-package.relationships+xml"/>
  <Override PartName="/ppt/slideLayouts/_rels/slideLayout290.xml.rels" ContentType="application/vnd.openxmlformats-package.relationships+xml"/>
  <Override PartName="/ppt/slideLayouts/_rels/slideLayout285.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82.xml.rels" ContentType="application/vnd.openxmlformats-package.relationships+xml"/>
  <Override PartName="/ppt/slideLayouts/_rels/slideLayout224.xml.rels" ContentType="application/vnd.openxmlformats-package.relationships+xml"/>
  <Override PartName="/ppt/slideLayouts/_rels/slideLayout121.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244.xml.rels" ContentType="application/vnd.openxmlformats-package.relationships+xml"/>
  <Override PartName="/ppt/slideLayouts/_rels/slideLayout258.xml.rels" ContentType="application/vnd.openxmlformats-package.relationships+xml"/>
  <Override PartName="/ppt/slideLayouts/_rels/slideLayout26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104.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284.xml.rels" ContentType="application/vnd.openxmlformats-package.relationships+xml"/>
  <Override PartName="/ppt/slideLayouts/_rels/slideLayout310.xml.rels" ContentType="application/vnd.openxmlformats-package.relationships+xml"/>
  <Override PartName="/ppt/slideLayouts/_rels/slideLayout305.xml.rels" ContentType="application/vnd.openxmlformats-package.relationships+xml"/>
  <Override PartName="/ppt/slideLayouts/_rels/slideLayout46.xml.rels" ContentType="application/vnd.openxmlformats-package.relationships+xml"/>
  <Override PartName="/ppt/slideLayouts/_rels/slideLayout103.xml.rels" ContentType="application/vnd.openxmlformats-package.relationships+xml"/>
  <Override PartName="/ppt/slideLayouts/_rels/slideLayout231.xml.rels" ContentType="application/vnd.openxmlformats-package.relationships+xml"/>
  <Override PartName="/ppt/slideLayouts/_rels/slideLayout232.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272.xml.rels" ContentType="application/vnd.openxmlformats-package.relationships+xml"/>
  <Override PartName="/ppt/slideLayouts/_rels/slideLayout125.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78.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22.xml.rels" ContentType="application/vnd.openxmlformats-package.relationships+xml"/>
  <Override PartName="/ppt/slideLayouts/_rels/slideLayout221.xml.rels" ContentType="application/vnd.openxmlformats-package.relationships+xml"/>
  <Override PartName="/ppt/slideLayouts/_rels/slideLayout220.xml.rels" ContentType="application/vnd.openxmlformats-package.relationships+xml"/>
  <Override PartName="/ppt/slideLayouts/_rels/slideLayout67.xml.rels" ContentType="application/vnd.openxmlformats-package.relationships+xml"/>
  <Override PartName="/ppt/slideLayouts/_rels/slideLayout326.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234.xml.rels" ContentType="application/vnd.openxmlformats-package.relationships+xml"/>
  <Override PartName="/ppt/slideLayouts/_rels/slideLayout174.xml.rels" ContentType="application/vnd.openxmlformats-package.relationships+xml"/>
  <Override PartName="/ppt/slideLayouts/_rels/slideLayout69.xml.rels" ContentType="application/vnd.openxmlformats-package.relationships+xml"/>
  <Override PartName="/ppt/slideLayouts/_rels/slideLayout328.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236.xml.rels" ContentType="application/vnd.openxmlformats-package.relationships+xml"/>
  <Override PartName="/ppt/slideLayouts/_rels/slideLayout241.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36.xml.rels" ContentType="application/vnd.openxmlformats-package.relationships+xml"/>
  <Override PartName="/ppt/slideLayouts/_rels/slideLayout41.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145.xml.rels" ContentType="application/vnd.openxmlformats-package.relationships+xml"/>
  <Override PartName="/ppt/slideLayouts/_rels/slideLayout79.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327.xml.rels" ContentType="application/vnd.openxmlformats-package.relationships+xml"/>
  <Override PartName="/ppt/slideLayouts/_rels/slideLayout63.xml.rels" ContentType="application/vnd.openxmlformats-package.relationships+xml"/>
  <Override PartName="/ppt/slideLayouts/_rels/slideLayout45.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195.xml.rels" ContentType="application/vnd.openxmlformats-package.relationships+xml"/>
  <Override PartName="/ppt/slideLayouts/_rels/slideLayout216.xml.rels" ContentType="application/vnd.openxmlformats-package.relationships+xml"/>
  <Override PartName="/ppt/slideLayouts/_rels/slideLayout320.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9.xml.rels" ContentType="application/vnd.openxmlformats-package.relationships+xml"/>
  <Override PartName="/ppt/slideLayouts/_rels/slideLayout193.xml.rels" ContentType="application/vnd.openxmlformats-package.relationships+xml"/>
  <Override PartName="/ppt/slideLayouts/_rels/slideLayout239.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233.xml.rels" ContentType="application/vnd.openxmlformats-package.relationships+xml"/>
  <Override PartName="/ppt/slideLayouts/_rels/slideLayout7.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66.xml.rels" ContentType="application/vnd.openxmlformats-package.relationships+xml"/>
  <Override PartName="/ppt/slideLayouts/_rels/slideLayout82.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57.xml.rels" ContentType="application/vnd.openxmlformats-package.relationships+xml"/>
  <Override PartName="/ppt/slideLayouts/_rels/slideLayout76.xml.rels" ContentType="application/vnd.openxmlformats-package.relationships+xml"/>
  <Override PartName="/ppt/slideLayouts/_rels/slideLayout81.xml.rels" ContentType="application/vnd.openxmlformats-package.relationships+xml"/>
  <Override PartName="/ppt/slideLayouts/_rels/slideLayout42.xml.rels" ContentType="application/vnd.openxmlformats-package.relationships+xml"/>
  <Override PartName="/ppt/slideLayouts/_rels/slideLayout37.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6.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257.xml.rels" ContentType="application/vnd.openxmlformats-package.relationships+xml"/>
  <Override PartName="/ppt/slideLayouts/_rels/slideLayout271.xml.rels" ContentType="application/vnd.openxmlformats-package.relationships+xml"/>
  <Override PartName="/ppt/slideLayouts/_rels/slideLayout124.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9.xml.rels" ContentType="application/vnd.openxmlformats-package.relationships+xml"/>
  <Override PartName="/ppt/slideLayouts/_rels/slideLayout277.xml.rels" ContentType="application/vnd.openxmlformats-package.relationships+xml"/>
  <Override PartName="/ppt/slideLayouts/_rels/slideLayout54.xml.rels" ContentType="application/vnd.openxmlformats-package.relationships+xml"/>
  <Override PartName="/ppt/slideLayouts/_rels/slideLayout49.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00.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80.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107.xml.rels" ContentType="application/vnd.openxmlformats-package.relationships+xml"/>
  <Override PartName="/ppt/slideLayouts/_rels/slideLayout190.xml.rels" ContentType="application/vnd.openxmlformats-package.relationships+xml"/>
  <Override PartName="/ppt/slideLayouts/_rels/slideLayout211.xml.rels" ContentType="application/vnd.openxmlformats-package.relationships+xml"/>
  <Override PartName="/ppt/slideLayouts/_rels/slideLayout309.xml.rels" ContentType="application/vnd.openxmlformats-package.relationships+xml"/>
  <Override PartName="/ppt/slideLayouts/_rels/slideLayout168.xml.rels" ContentType="application/vnd.openxmlformats-package.relationships+xml"/>
  <Override PartName="/ppt/slideLayouts/_rels/slideLayout173.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22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289.xml.rels" ContentType="application/vnd.openxmlformats-package.relationships+xml"/>
  <Override PartName="/ppt/slideLayouts/_rels/slideLayout335.xml.rels" ContentType="application/vnd.openxmlformats-package.relationships+xml"/>
  <Override PartName="/ppt/slideLayouts/_rels/slideLayout102.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181.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331.xml.rels" ContentType="application/vnd.openxmlformats-package.relationships+xml"/>
  <Override PartName="/ppt/slideLayouts/_rels/slideLayout227.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01.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332.xml.rels" ContentType="application/vnd.openxmlformats-package.relationships+xml"/>
  <Override PartName="/ppt/slideLayouts/_rels/slideLayout228.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24.xml.rels" ContentType="application/vnd.openxmlformats-package.relationships+xml"/>
  <Override PartName="/ppt/slideLayouts/_rels/slideLayout325.xml.rels" ContentType="application/vnd.openxmlformats-package.relationships+xml"/>
  <Override PartName="/ppt/slideLayouts/_rels/slideLayout299.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9.xml.rels" ContentType="application/vnd.openxmlformats-package.relationships+xml"/>
  <Override PartName="/ppt/slideLayouts/_rels/slideLayout112.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111.xml.rels" ContentType="application/vnd.openxmlformats-package.relationships+xml"/>
  <Override PartName="/ppt/slideLayouts/_rels/slideLayout302.xml.rels" ContentType="application/vnd.openxmlformats-package.relationships+xml"/>
  <Override PartName="/ppt/slideLayouts/_rels/slideLayout147.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178.xml.rels" ContentType="application/vnd.openxmlformats-package.relationships+xml"/>
  <Override PartName="/ppt/slideLayouts/_rels/slideLayout204.xml.rels" ContentType="application/vnd.openxmlformats-package.relationships+xml"/>
  <Override PartName="/ppt/slideLayouts/_rels/slideLayout183.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95.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20.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29.xml" ContentType="application/vnd.openxmlformats-officedocument.presentationml.slideLayout+xml"/>
  <Override PartName="/ppt/slideLayouts/slideLayout121.xml" ContentType="application/vnd.openxmlformats-officedocument.presentationml.slideLayout+xml"/>
  <Override PartName="/ppt/slideLayouts/slideLayout142.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01.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180.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47.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81.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306.xml" ContentType="application/vnd.openxmlformats-officedocument.presentationml.slideLayout+xml"/>
  <Override PartName="/ppt/slideLayouts/slideLayout193.xml" ContentType="application/vnd.openxmlformats-officedocument.presentationml.slideLayout+xml"/>
  <Override PartName="/ppt/slideLayouts/slideLayout318.xml" ContentType="application/vnd.openxmlformats-officedocument.presentationml.slideLayout+xml"/>
  <Override PartName="/ppt/slideLayouts/slideLayout262.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71.xml" ContentType="application/vnd.openxmlformats-officedocument.presentationml.slideLayout+xml"/>
  <Override PartName="/ppt/slideLayouts/slideLayout134.xml" ContentType="application/vnd.openxmlformats-officedocument.presentationml.slideLayout+xml"/>
  <Override PartName="/ppt/slideLayouts/slideLayout21.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102.xml" ContentType="application/vnd.openxmlformats-officedocument.presentationml.slideLayout+xml"/>
  <Override PartName="/ppt/slideLayouts/slideLayout298.xml" ContentType="application/vnd.openxmlformats-officedocument.presentationml.slideLayout+xml"/>
  <Override PartName="/ppt/slideLayouts/slideLayout336.xml" ContentType="application/vnd.openxmlformats-officedocument.presentationml.slideLayout+xml"/>
  <Override PartName="/ppt/slideLayouts/slideLayout170.xml" ContentType="application/vnd.openxmlformats-officedocument.presentationml.slideLayout+xml"/>
  <Override PartName="/ppt/slideLayouts/slideLayout192.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270.xml" ContentType="application/vnd.openxmlformats-officedocument.presentationml.slideLayout+xml"/>
  <Override PartName="/ppt/slideLayouts/slideLayout133.xml" ContentType="application/vnd.openxmlformats-officedocument.presentationml.slideLayout+xml"/>
  <Override PartName="/ppt/slideLayouts/slideLayout182.xml" ContentType="application/vnd.openxmlformats-officedocument.presentationml.slideLayout+xml"/>
  <Override PartName="/ppt/slideLayouts/slideLayout287.xml" ContentType="application/vnd.openxmlformats-officedocument.presentationml.slideLayout+xml"/>
  <Override PartName="/ppt/slideLayouts/slideLayout325.xml" ContentType="application/vnd.openxmlformats-officedocument.presentationml.slideLayout+xml"/>
  <Override PartName="/ppt/slideLayouts/slideLayout132.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20.xml" ContentType="application/vnd.openxmlformats-officedocument.presentationml.slideLayout+xml"/>
  <Override PartName="/ppt/slideLayouts/slideLayout326.xml" ContentType="application/vnd.openxmlformats-officedocument.presentationml.slideLayout+xml"/>
  <Override PartName="/ppt/slideLayouts/slideLayout288.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00.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71.xml" ContentType="application/vnd.openxmlformats-officedocument.presentationml.slideLayout+xml"/>
  <Override PartName="/ppt/slideLayouts/slideLayout299.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174.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83.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96.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304.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145.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146.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155.xml" ContentType="application/vnd.openxmlformats-officedocument.presentationml.slideLayout+xml"/>
  <Override PartName="/ppt/slideLayouts/slideLayout331.xml" ContentType="application/vnd.openxmlformats-officedocument.presentationml.slideLayout+xml"/>
  <Override PartName="/ppt/slideLayouts/slideLayout293.xml" ContentType="application/vnd.openxmlformats-officedocument.presentationml.slideLayout+xml"/>
  <Override PartName="/ppt/slideLayouts/slideLayout156.xml" ContentType="application/vnd.openxmlformats-officedocument.presentationml.slideLayout+xml"/>
  <Override PartName="/ppt/slideLayouts/slideLayout332.xml" ContentType="application/vnd.openxmlformats-officedocument.presentationml.slideLayout+xml"/>
  <Override PartName="/ppt/slideLayouts/slideLayout294.xml" ContentType="application/vnd.openxmlformats-officedocument.presentationml.slideLayout+xml"/>
  <Override PartName="/ppt/slideLayouts/slideLayout157.xml" ContentType="application/vnd.openxmlformats-officedocument.presentationml.slideLayout+xml"/>
  <Override PartName="/ppt/slideLayouts/slideLayout333.xml" ContentType="application/vnd.openxmlformats-officedocument.presentationml.slideLayout+xml"/>
  <Override PartName="/ppt/slideLayouts/slideLayout295.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334.xml" ContentType="application/vnd.openxmlformats-officedocument.presentationml.slideLayout+xml"/>
  <Override PartName="/ppt/slideLayouts/slideLayout296.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90.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26.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91.xml.rels" ContentType="application/vnd.openxmlformats-package.relationships+xml"/>
  <Override PartName="/ppt/slides/_rels/slide2.xml.rels" ContentType="application/vnd.openxmlformats-package.relationships+xml"/>
  <Override PartName="/ppt/slides/_rels/slide86.xml.rels" ContentType="application/vnd.openxmlformats-package.relationships+xml"/>
  <Override PartName="/ppt/slides/_rels/slide27.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28.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0.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8.xml.rels" ContentType="application/vnd.openxmlformats-package.relationships+xml"/>
  <Override PartName="/ppt/slides/_rels/slide95.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6.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96.xml.rels" ContentType="application/vnd.openxmlformats-package.relationships+xml"/>
  <Override PartName="/ppt/slides/_rels/slide94.xml.rels" ContentType="application/vnd.openxmlformats-package.relationships+xml"/>
  <Override PartName="/ppt/slides/_rels/slide78.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_rels/slide77.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43.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47.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94.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61.xml" ContentType="application/vnd.openxmlformats-officedocument.presentationml.slide+xml"/>
  <Override PartName="/ppt/slides/slide96.xml" ContentType="application/vnd.openxmlformats-officedocument.presentationml.slide+xml"/>
  <Override PartName="/ppt/slides/slide60.xml" ContentType="application/vnd.openxmlformats-officedocument.presentationml.slide+xml"/>
  <Override PartName="/ppt/slides/slide95.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9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Lst>
  <p:notesMasterIdLst>
    <p:notesMasterId r:id="rId30"/>
  </p:notes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20" r:id="rId95"/>
    <p:sldId id="321" r:id="rId96"/>
    <p:sldId id="322" r:id="rId97"/>
    <p:sldId id="323" r:id="rId98"/>
    <p:sldId id="324" r:id="rId99"/>
    <p:sldId id="325" r:id="rId100"/>
    <p:sldId id="326" r:id="rId101"/>
    <p:sldId id="327" r:id="rId102"/>
    <p:sldId id="328" r:id="rId103"/>
    <p:sldId id="329" r:id="rId104"/>
    <p:sldId id="330" r:id="rId105"/>
    <p:sldId id="331" r:id="rId106"/>
    <p:sldId id="332" r:id="rId107"/>
    <p:sldId id="333" r:id="rId108"/>
    <p:sldId id="334" r:id="rId109"/>
    <p:sldId id="335" r:id="rId110"/>
    <p:sldId id="336" r:id="rId111"/>
    <p:sldId id="337" r:id="rId112"/>
    <p:sldId id="338" r:id="rId113"/>
    <p:sldId id="339" r:id="rId114"/>
    <p:sldId id="340" r:id="rId115"/>
    <p:sldId id="341" r:id="rId116"/>
    <p:sldId id="342" r:id="rId117"/>
    <p:sldId id="343" r:id="rId118"/>
    <p:sldId id="344" r:id="rId119"/>
    <p:sldId id="345" r:id="rId120"/>
    <p:sldId id="346" r:id="rId121"/>
    <p:sldId id="347" r:id="rId122"/>
    <p:sldId id="348" r:id="rId123"/>
    <p:sldId id="349" r:id="rId124"/>
    <p:sldId id="350" r:id="rId125"/>
    <p:sldId id="351" r:id="rId126"/>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notesMaster" Target="notesMasters/notesMaster1.xml"/><Relationship Id="rId31" Type="http://schemas.openxmlformats.org/officeDocument/2006/relationships/slide" Target="slides/slide1.xml"/><Relationship Id="rId32" Type="http://schemas.openxmlformats.org/officeDocument/2006/relationships/slide" Target="slides/slide2.xml"/><Relationship Id="rId33" Type="http://schemas.openxmlformats.org/officeDocument/2006/relationships/slide" Target="slides/slide3.xml"/><Relationship Id="rId34" Type="http://schemas.openxmlformats.org/officeDocument/2006/relationships/slide" Target="slides/slide4.xml"/><Relationship Id="rId35" Type="http://schemas.openxmlformats.org/officeDocument/2006/relationships/slide" Target="slides/slide5.xml"/><Relationship Id="rId36" Type="http://schemas.openxmlformats.org/officeDocument/2006/relationships/slide" Target="slides/slide6.xml"/><Relationship Id="rId37" Type="http://schemas.openxmlformats.org/officeDocument/2006/relationships/slide" Target="slides/slide7.xml"/><Relationship Id="rId38" Type="http://schemas.openxmlformats.org/officeDocument/2006/relationships/slide" Target="slides/slide8.xml"/><Relationship Id="rId39" Type="http://schemas.openxmlformats.org/officeDocument/2006/relationships/slide" Target="slides/slide9.xml"/><Relationship Id="rId40" Type="http://schemas.openxmlformats.org/officeDocument/2006/relationships/slide" Target="slides/slide10.xml"/><Relationship Id="rId41" Type="http://schemas.openxmlformats.org/officeDocument/2006/relationships/slide" Target="slides/slide11.xml"/><Relationship Id="rId42" Type="http://schemas.openxmlformats.org/officeDocument/2006/relationships/slide" Target="slides/slide12.xml"/><Relationship Id="rId43" Type="http://schemas.openxmlformats.org/officeDocument/2006/relationships/slide" Target="slides/slide13.xml"/><Relationship Id="rId44" Type="http://schemas.openxmlformats.org/officeDocument/2006/relationships/slide" Target="slides/slide14.xml"/><Relationship Id="rId45" Type="http://schemas.openxmlformats.org/officeDocument/2006/relationships/slide" Target="slides/slide15.xml"/><Relationship Id="rId46" Type="http://schemas.openxmlformats.org/officeDocument/2006/relationships/slide" Target="slides/slide16.xml"/><Relationship Id="rId47" Type="http://schemas.openxmlformats.org/officeDocument/2006/relationships/slide" Target="slides/slide17.xml"/><Relationship Id="rId48" Type="http://schemas.openxmlformats.org/officeDocument/2006/relationships/slide" Target="slides/slide18.xml"/><Relationship Id="rId49" Type="http://schemas.openxmlformats.org/officeDocument/2006/relationships/slide" Target="slides/slide19.xml"/><Relationship Id="rId50" Type="http://schemas.openxmlformats.org/officeDocument/2006/relationships/slide" Target="slides/slide20.xml"/><Relationship Id="rId51" Type="http://schemas.openxmlformats.org/officeDocument/2006/relationships/slide" Target="slides/slide21.xml"/><Relationship Id="rId52" Type="http://schemas.openxmlformats.org/officeDocument/2006/relationships/slide" Target="slides/slide22.xml"/><Relationship Id="rId53" Type="http://schemas.openxmlformats.org/officeDocument/2006/relationships/slide" Target="slides/slide23.xml"/><Relationship Id="rId54" Type="http://schemas.openxmlformats.org/officeDocument/2006/relationships/slide" Target="slides/slide24.xml"/><Relationship Id="rId55" Type="http://schemas.openxmlformats.org/officeDocument/2006/relationships/slide" Target="slides/slide25.xml"/><Relationship Id="rId56" Type="http://schemas.openxmlformats.org/officeDocument/2006/relationships/slide" Target="slides/slide26.xml"/><Relationship Id="rId57" Type="http://schemas.openxmlformats.org/officeDocument/2006/relationships/slide" Target="slides/slide27.xml"/><Relationship Id="rId58" Type="http://schemas.openxmlformats.org/officeDocument/2006/relationships/slide" Target="slides/slide28.xml"/><Relationship Id="rId59" Type="http://schemas.openxmlformats.org/officeDocument/2006/relationships/slide" Target="slides/slide29.xml"/><Relationship Id="rId60" Type="http://schemas.openxmlformats.org/officeDocument/2006/relationships/slide" Target="slides/slide30.xml"/><Relationship Id="rId61" Type="http://schemas.openxmlformats.org/officeDocument/2006/relationships/slide" Target="slides/slide31.xml"/><Relationship Id="rId62" Type="http://schemas.openxmlformats.org/officeDocument/2006/relationships/slide" Target="slides/slide32.xml"/><Relationship Id="rId63" Type="http://schemas.openxmlformats.org/officeDocument/2006/relationships/slide" Target="slides/slide33.xml"/><Relationship Id="rId64" Type="http://schemas.openxmlformats.org/officeDocument/2006/relationships/slide" Target="slides/slide34.xml"/><Relationship Id="rId65" Type="http://schemas.openxmlformats.org/officeDocument/2006/relationships/slide" Target="slides/slide35.xml"/><Relationship Id="rId66" Type="http://schemas.openxmlformats.org/officeDocument/2006/relationships/slide" Target="slides/slide36.xml"/><Relationship Id="rId67" Type="http://schemas.openxmlformats.org/officeDocument/2006/relationships/slide" Target="slides/slide37.xml"/><Relationship Id="rId68" Type="http://schemas.openxmlformats.org/officeDocument/2006/relationships/slide" Target="slides/slide38.xml"/><Relationship Id="rId69" Type="http://schemas.openxmlformats.org/officeDocument/2006/relationships/slide" Target="slides/slide39.xml"/><Relationship Id="rId70" Type="http://schemas.openxmlformats.org/officeDocument/2006/relationships/slide" Target="slides/slide40.xml"/><Relationship Id="rId71" Type="http://schemas.openxmlformats.org/officeDocument/2006/relationships/slide" Target="slides/slide41.xml"/><Relationship Id="rId72" Type="http://schemas.openxmlformats.org/officeDocument/2006/relationships/slide" Target="slides/slide42.xml"/><Relationship Id="rId73" Type="http://schemas.openxmlformats.org/officeDocument/2006/relationships/slide" Target="slides/slide43.xml"/><Relationship Id="rId74" Type="http://schemas.openxmlformats.org/officeDocument/2006/relationships/slide" Target="slides/slide44.xml"/><Relationship Id="rId75" Type="http://schemas.openxmlformats.org/officeDocument/2006/relationships/slide" Target="slides/slide45.xml"/><Relationship Id="rId76" Type="http://schemas.openxmlformats.org/officeDocument/2006/relationships/slide" Target="slides/slide46.xml"/><Relationship Id="rId77" Type="http://schemas.openxmlformats.org/officeDocument/2006/relationships/slide" Target="slides/slide47.xml"/><Relationship Id="rId78" Type="http://schemas.openxmlformats.org/officeDocument/2006/relationships/slide" Target="slides/slide48.xml"/><Relationship Id="rId79" Type="http://schemas.openxmlformats.org/officeDocument/2006/relationships/slide" Target="slides/slide49.xml"/><Relationship Id="rId80" Type="http://schemas.openxmlformats.org/officeDocument/2006/relationships/slide" Target="slides/slide50.xml"/><Relationship Id="rId81" Type="http://schemas.openxmlformats.org/officeDocument/2006/relationships/slide" Target="slides/slide51.xml"/><Relationship Id="rId82" Type="http://schemas.openxmlformats.org/officeDocument/2006/relationships/slide" Target="slides/slide52.xml"/><Relationship Id="rId83" Type="http://schemas.openxmlformats.org/officeDocument/2006/relationships/slide" Target="slides/slide53.xml"/><Relationship Id="rId84" Type="http://schemas.openxmlformats.org/officeDocument/2006/relationships/slide" Target="slides/slide54.xml"/><Relationship Id="rId85" Type="http://schemas.openxmlformats.org/officeDocument/2006/relationships/slide" Target="slides/slide55.xml"/><Relationship Id="rId86" Type="http://schemas.openxmlformats.org/officeDocument/2006/relationships/slide" Target="slides/slide56.xml"/><Relationship Id="rId87" Type="http://schemas.openxmlformats.org/officeDocument/2006/relationships/slide" Target="slides/slide57.xml"/><Relationship Id="rId88" Type="http://schemas.openxmlformats.org/officeDocument/2006/relationships/slide" Target="slides/slide58.xml"/><Relationship Id="rId89" Type="http://schemas.openxmlformats.org/officeDocument/2006/relationships/slide" Target="slides/slide59.xml"/><Relationship Id="rId90" Type="http://schemas.openxmlformats.org/officeDocument/2006/relationships/slide" Target="slides/slide60.xml"/><Relationship Id="rId91" Type="http://schemas.openxmlformats.org/officeDocument/2006/relationships/slide" Target="slides/slide61.xml"/><Relationship Id="rId92" Type="http://schemas.openxmlformats.org/officeDocument/2006/relationships/slide" Target="slides/slide62.xml"/><Relationship Id="rId93" Type="http://schemas.openxmlformats.org/officeDocument/2006/relationships/slide" Target="slides/slide63.xml"/><Relationship Id="rId94" Type="http://schemas.openxmlformats.org/officeDocument/2006/relationships/slide" Target="slides/slide64.xml"/><Relationship Id="rId95" Type="http://schemas.openxmlformats.org/officeDocument/2006/relationships/slide" Target="slides/slide65.xml"/><Relationship Id="rId96" Type="http://schemas.openxmlformats.org/officeDocument/2006/relationships/slide" Target="slides/slide66.xml"/><Relationship Id="rId97" Type="http://schemas.openxmlformats.org/officeDocument/2006/relationships/slide" Target="slides/slide67.xml"/><Relationship Id="rId98" Type="http://schemas.openxmlformats.org/officeDocument/2006/relationships/slide" Target="slides/slide68.xml"/><Relationship Id="rId99" Type="http://schemas.openxmlformats.org/officeDocument/2006/relationships/slide" Target="slides/slide69.xml"/><Relationship Id="rId100" Type="http://schemas.openxmlformats.org/officeDocument/2006/relationships/slide" Target="slides/slide70.xml"/><Relationship Id="rId101" Type="http://schemas.openxmlformats.org/officeDocument/2006/relationships/slide" Target="slides/slide71.xml"/><Relationship Id="rId102" Type="http://schemas.openxmlformats.org/officeDocument/2006/relationships/slide" Target="slides/slide72.xml"/><Relationship Id="rId103" Type="http://schemas.openxmlformats.org/officeDocument/2006/relationships/slide" Target="slides/slide73.xml"/><Relationship Id="rId104" Type="http://schemas.openxmlformats.org/officeDocument/2006/relationships/slide" Target="slides/slide74.xml"/><Relationship Id="rId105" Type="http://schemas.openxmlformats.org/officeDocument/2006/relationships/slide" Target="slides/slide75.xml"/><Relationship Id="rId106" Type="http://schemas.openxmlformats.org/officeDocument/2006/relationships/slide" Target="slides/slide76.xml"/><Relationship Id="rId107" Type="http://schemas.openxmlformats.org/officeDocument/2006/relationships/slide" Target="slides/slide77.xml"/><Relationship Id="rId108" Type="http://schemas.openxmlformats.org/officeDocument/2006/relationships/slide" Target="slides/slide78.xml"/><Relationship Id="rId109" Type="http://schemas.openxmlformats.org/officeDocument/2006/relationships/slide" Target="slides/slide79.xml"/><Relationship Id="rId110" Type="http://schemas.openxmlformats.org/officeDocument/2006/relationships/slide" Target="slides/slide80.xml"/><Relationship Id="rId111" Type="http://schemas.openxmlformats.org/officeDocument/2006/relationships/slide" Target="slides/slide81.xml"/><Relationship Id="rId112" Type="http://schemas.openxmlformats.org/officeDocument/2006/relationships/slide" Target="slides/slide82.xml"/><Relationship Id="rId113" Type="http://schemas.openxmlformats.org/officeDocument/2006/relationships/slide" Target="slides/slide83.xml"/><Relationship Id="rId114" Type="http://schemas.openxmlformats.org/officeDocument/2006/relationships/slide" Target="slides/slide84.xml"/><Relationship Id="rId115" Type="http://schemas.openxmlformats.org/officeDocument/2006/relationships/slide" Target="slides/slide85.xml"/><Relationship Id="rId116" Type="http://schemas.openxmlformats.org/officeDocument/2006/relationships/slide" Target="slides/slide86.xml"/><Relationship Id="rId117" Type="http://schemas.openxmlformats.org/officeDocument/2006/relationships/slide" Target="slides/slide87.xml"/><Relationship Id="rId118" Type="http://schemas.openxmlformats.org/officeDocument/2006/relationships/slide" Target="slides/slide88.xml"/><Relationship Id="rId119" Type="http://schemas.openxmlformats.org/officeDocument/2006/relationships/slide" Target="slides/slide89.xml"/><Relationship Id="rId120" Type="http://schemas.openxmlformats.org/officeDocument/2006/relationships/slide" Target="slides/slide90.xml"/><Relationship Id="rId121" Type="http://schemas.openxmlformats.org/officeDocument/2006/relationships/slide" Target="slides/slide91.xml"/><Relationship Id="rId122" Type="http://schemas.openxmlformats.org/officeDocument/2006/relationships/slide" Target="slides/slide92.xml"/><Relationship Id="rId123" Type="http://schemas.openxmlformats.org/officeDocument/2006/relationships/slide" Target="slides/slide93.xml"/><Relationship Id="rId124" Type="http://schemas.openxmlformats.org/officeDocument/2006/relationships/slide" Target="slides/slide94.xml"/><Relationship Id="rId125" Type="http://schemas.openxmlformats.org/officeDocument/2006/relationships/slide" Target="slides/slide95.xml"/><Relationship Id="rId126" Type="http://schemas.openxmlformats.org/officeDocument/2006/relationships/slide" Target="slides/slide96.xml"/><Relationship Id="rId12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0"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CA" sz="4400" spc="-1" strike="noStrike">
                <a:latin typeface="Arial"/>
              </a:rPr>
              <a:t>Click to move the slide</a:t>
            </a:r>
            <a:endParaRPr b="0" lang="en-CA" sz="4400" spc="-1" strike="noStrike">
              <a:latin typeface="Arial"/>
            </a:endParaRPr>
          </a:p>
        </p:txBody>
      </p:sp>
      <p:sp>
        <p:nvSpPr>
          <p:cNvPr id="124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1242"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1243" name="PlaceHolder 4"/>
          <p:cNvSpPr>
            <a:spLocks noGrp="1"/>
          </p:cNvSpPr>
          <p:nvPr>
            <p:ph type="dt" idx="35"/>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1244" name="PlaceHolder 5"/>
          <p:cNvSpPr>
            <a:spLocks noGrp="1"/>
          </p:cNvSpPr>
          <p:nvPr>
            <p:ph type="ftr" idx="36"/>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1245" name="PlaceHolder 6"/>
          <p:cNvSpPr>
            <a:spLocks noGrp="1"/>
          </p:cNvSpPr>
          <p:nvPr>
            <p:ph type="sldNum" idx="37"/>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4C374011-A4F6-48C4-9536-1B4E71953C71}"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6" name="PlaceHolder 1"/>
          <p:cNvSpPr>
            <a:spLocks noGrp="1"/>
          </p:cNvSpPr>
          <p:nvPr>
            <p:ph type="sldImg"/>
          </p:nvPr>
        </p:nvSpPr>
        <p:spPr>
          <a:xfrm>
            <a:off x="432000" y="754200"/>
            <a:ext cx="6908040" cy="3771000"/>
          </a:xfrm>
          <a:prstGeom prst="rect">
            <a:avLst/>
          </a:prstGeom>
          <a:ln w="0">
            <a:noFill/>
          </a:ln>
        </p:spPr>
      </p:sp>
      <p:sp>
        <p:nvSpPr>
          <p:cNvPr id="1437"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15000"/>
              </a:lnSpc>
              <a:spcBef>
                <a:spcPts val="1100"/>
              </a:spcBef>
              <a:buNone/>
              <a:tabLst>
                <a:tab algn="l" pos="0"/>
              </a:tabLst>
            </a:pPr>
            <a:r>
              <a:rPr b="0" lang="en-CA" sz="1100" spc="-1" strike="noStrike">
                <a:solidFill>
                  <a:srgbClr val="000000"/>
                </a:solidFill>
                <a:latin typeface="Arial"/>
              </a:rPr>
              <a:t>Our work is part of a larger SSHRC-funded project, namely </a:t>
            </a:r>
            <a:r>
              <a:rPr b="0" i="1" lang="en-CA" sz="1100" spc="-1" strike="noStrike">
                <a:solidFill>
                  <a:srgbClr val="000000"/>
                </a:solidFill>
                <a:latin typeface="Arial"/>
              </a:rPr>
              <a:t>The Endings Project: [[fullname]]</a:t>
            </a:r>
            <a:r>
              <a:rPr b="0" lang="en-CA" sz="1100" spc="-1" strike="noStrike">
                <a:solidFill>
                  <a:srgbClr val="000000"/>
                </a:solidFill>
                <a:latin typeface="Arial"/>
              </a:rPr>
              <a:t>. We are a group of three developers, three humanist researchers, and three librarians who are working to find ….</a:t>
            </a:r>
            <a:endParaRPr b="0" lang="en-CA" sz="1100" spc="-1" strike="noStrike">
              <a:latin typeface="Arial"/>
            </a:endParaRPr>
          </a:p>
          <a:p>
            <a:pPr marL="216000" indent="-216000">
              <a:lnSpc>
                <a:spcPct val="100000"/>
              </a:lnSpc>
              <a:spcBef>
                <a:spcPts val="1100"/>
              </a:spcBef>
              <a:buNone/>
              <a:tabLst>
                <a:tab algn="l" pos="0"/>
              </a:tabLst>
            </a:pPr>
            <a:endParaRPr b="0" lang="en-CA"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1"/>
          <p:cNvSpPr>
            <a:spLocks noGrp="1"/>
          </p:cNvSpPr>
          <p:nvPr>
            <p:ph type="sldImg"/>
          </p:nvPr>
        </p:nvSpPr>
        <p:spPr>
          <a:xfrm>
            <a:off x="432000" y="754200"/>
            <a:ext cx="6908040" cy="3771000"/>
          </a:xfrm>
          <a:prstGeom prst="rect">
            <a:avLst/>
          </a:prstGeom>
          <a:ln w="0">
            <a:noFill/>
          </a:ln>
        </p:spPr>
      </p:sp>
      <p:sp>
        <p:nvSpPr>
          <p:cNvPr id="1439"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15000"/>
              </a:lnSpc>
              <a:spcBef>
                <a:spcPts val="1100"/>
              </a:spcBef>
              <a:buNone/>
              <a:tabLst>
                <a:tab algn="l" pos="0"/>
              </a:tabLst>
            </a:pPr>
            <a:r>
              <a:rPr b="0" lang="en-CA" sz="1100" spc="-1" strike="noStrike">
                <a:solidFill>
                  <a:srgbClr val="000000"/>
                </a:solidFill>
                <a:latin typeface="Arial"/>
              </a:rPr>
              <a:t>The attractive prospect of instant, effortless publication and updating has enchanted digital humanists; it is now the norm for digital editions to be presented in constantly-changing versions. However, this publication model has profound scholarly drawbacks. We advocate for a return to the book-like edition model of publication, on the grounds that the edition has stood the test of time as a distribution and archiving medium. Our paper today traces the history and origin of the concept of “edition” from its inception in the early days of handpress printing to modern patterns of print editions and the tension between marketing and textual stability. My developer colleague, Martin Holmes, will then turn to the history of software versioning as …. Into the versioning model comes ….</a:t>
            </a:r>
            <a:endParaRPr b="0" lang="en-CA" sz="1100" spc="-1" strike="noStrike">
              <a:latin typeface="Arial"/>
            </a:endParaRPr>
          </a:p>
          <a:p>
            <a:pPr marL="216000" indent="-216000">
              <a:lnSpc>
                <a:spcPct val="100000"/>
              </a:lnSpc>
              <a:spcBef>
                <a:spcPts val="1100"/>
              </a:spcBef>
              <a:buNone/>
              <a:tabLst>
                <a:tab algn="l" pos="0"/>
              </a:tabLst>
            </a:pPr>
            <a:endParaRPr b="0" lang="en-CA"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0" name="PlaceHolder 1"/>
          <p:cNvSpPr>
            <a:spLocks noGrp="1"/>
          </p:cNvSpPr>
          <p:nvPr>
            <p:ph type="sldImg"/>
          </p:nvPr>
        </p:nvSpPr>
        <p:spPr>
          <a:xfrm>
            <a:off x="432000" y="754200"/>
            <a:ext cx="6908040" cy="3771000"/>
          </a:xfrm>
          <a:prstGeom prst="rect">
            <a:avLst/>
          </a:prstGeom>
          <a:ln w="0">
            <a:noFill/>
          </a:ln>
        </p:spPr>
      </p:sp>
      <p:sp>
        <p:nvSpPr>
          <p:cNvPr id="1441"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Print culture makes it possible to create multiple copies of a text, with the expectation that the copies will be fundamentally </a:t>
            </a:r>
            <a:r>
              <a:rPr b="0" i="1" lang="en-CA" sz="1100" spc="-1" strike="noStrike">
                <a:latin typeface="Arial"/>
              </a:rPr>
              <a:t>the same thing</a:t>
            </a:r>
            <a:r>
              <a:rPr b="0" lang="en-CA" sz="1100" spc="-1" strike="noStrike">
                <a:latin typeface="Arial"/>
              </a:rPr>
              <a:t>. This is what the notion of an edition tries to capture.</a:t>
            </a:r>
            <a:endParaRPr b="0" lang="en-CA"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2" name="PlaceHolder 1"/>
          <p:cNvSpPr>
            <a:spLocks noGrp="1"/>
          </p:cNvSpPr>
          <p:nvPr>
            <p:ph type="sldImg"/>
          </p:nvPr>
        </p:nvSpPr>
        <p:spPr>
          <a:xfrm>
            <a:off x="432000" y="754200"/>
            <a:ext cx="6908040" cy="3771000"/>
          </a:xfrm>
          <a:prstGeom prst="rect">
            <a:avLst/>
          </a:prstGeom>
          <a:ln w="0">
            <a:noFill/>
          </a:ln>
        </p:spPr>
      </p:sp>
      <p:sp>
        <p:nvSpPr>
          <p:cNvPr id="1443"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1516 (NYPL), 1551, 1556</a:t>
            </a:r>
            <a:endParaRPr b="0" lang="en-CA" sz="11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PlaceHolder 1"/>
          <p:cNvSpPr>
            <a:spLocks noGrp="1"/>
          </p:cNvSpPr>
          <p:nvPr>
            <p:ph type="sldImg"/>
          </p:nvPr>
        </p:nvSpPr>
        <p:spPr>
          <a:xfrm>
            <a:off x="432000" y="754200"/>
            <a:ext cx="6908040" cy="3771000"/>
          </a:xfrm>
          <a:prstGeom prst="rect">
            <a:avLst/>
          </a:prstGeom>
          <a:ln w="0">
            <a:noFill/>
          </a:ln>
        </p:spPr>
      </p:sp>
      <p:sp>
        <p:nvSpPr>
          <p:cNvPr id="1445"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Hand over to Martin at the end of this slide. </a:t>
            </a:r>
            <a:endParaRPr b="0" lang="en-CA"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PlaceHolder 1"/>
          <p:cNvSpPr>
            <a:spLocks noGrp="1"/>
          </p:cNvSpPr>
          <p:nvPr>
            <p:ph type="sldImg"/>
          </p:nvPr>
        </p:nvSpPr>
        <p:spPr>
          <a:xfrm>
            <a:off x="432000" y="754200"/>
            <a:ext cx="6908040" cy="3771000"/>
          </a:xfrm>
          <a:prstGeom prst="rect">
            <a:avLst/>
          </a:prstGeom>
          <a:ln w="0">
            <a:noFill/>
          </a:ln>
        </p:spPr>
      </p:sp>
      <p:sp>
        <p:nvSpPr>
          <p:cNvPr id="1447"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Martin starts. Needs 7.5-8 minutes. </a:t>
            </a:r>
            <a:endParaRPr b="0" lang="en-CA" sz="11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8" name="PlaceHolder 1"/>
          <p:cNvSpPr>
            <a:spLocks noGrp="1"/>
          </p:cNvSpPr>
          <p:nvPr>
            <p:ph type="sldImg"/>
          </p:nvPr>
        </p:nvSpPr>
        <p:spPr>
          <a:xfrm>
            <a:off x="432000" y="754200"/>
            <a:ext cx="6908040" cy="3771000"/>
          </a:xfrm>
          <a:prstGeom prst="rect">
            <a:avLst/>
          </a:prstGeom>
          <a:ln w="0">
            <a:noFill/>
          </a:ln>
        </p:spPr>
      </p:sp>
      <p:sp>
        <p:nvSpPr>
          <p:cNvPr id="1449"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Actually modified 2018-12.</a:t>
            </a:r>
            <a:endParaRPr b="0" lang="en-CA" sz="11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PlaceHolder 1"/>
          <p:cNvSpPr>
            <a:spLocks noGrp="1"/>
          </p:cNvSpPr>
          <p:nvPr>
            <p:ph type="sldImg"/>
          </p:nvPr>
        </p:nvSpPr>
        <p:spPr>
          <a:xfrm>
            <a:off x="432000" y="754200"/>
            <a:ext cx="6908040" cy="3771000"/>
          </a:xfrm>
          <a:prstGeom prst="rect">
            <a:avLst/>
          </a:prstGeom>
          <a:ln w="0">
            <a:noFill/>
          </a:ln>
        </p:spPr>
      </p:sp>
      <p:sp>
        <p:nvSpPr>
          <p:cNvPr id="1451"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Hand over to JJ.</a:t>
            </a:r>
            <a:endParaRPr b="0" lang="en-CA" sz="11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2" name="PlaceHolder 1"/>
          <p:cNvSpPr>
            <a:spLocks noGrp="1"/>
          </p:cNvSpPr>
          <p:nvPr>
            <p:ph type="sldImg"/>
          </p:nvPr>
        </p:nvSpPr>
        <p:spPr>
          <a:xfrm>
            <a:off x="432000" y="754200"/>
            <a:ext cx="6908040" cy="3771000"/>
          </a:xfrm>
          <a:prstGeom prst="rect">
            <a:avLst/>
          </a:prstGeom>
          <a:ln w="0">
            <a:noFill/>
          </a:ln>
        </p:spPr>
      </p:sp>
      <p:sp>
        <p:nvSpPr>
          <p:cNvPr id="1453"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15000"/>
              </a:lnSpc>
              <a:buNone/>
              <a:tabLst>
                <a:tab algn="l" pos="0"/>
              </a:tabLst>
            </a:pPr>
            <a:r>
              <a:rPr b="0" lang="en-CA" sz="1050" spc="-1" strike="noStrike">
                <a:solidFill>
                  <a:srgbClr val="242424"/>
                </a:solidFill>
                <a:latin typeface="Arial"/>
              </a:rPr>
              <a:t>JJ taking over. Notes for this section: The internet and the "rolling-release" chaos, citation issues, stability problems, justifiable suspicion &amp; unwillingness to cite online resources; no such thing as a document, so entire site must be aligned </a:t>
            </a:r>
            <a:endParaRPr b="0" lang="en-CA" sz="105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4" name="PlaceHolder 1"/>
          <p:cNvSpPr>
            <a:spLocks noGrp="1"/>
          </p:cNvSpPr>
          <p:nvPr>
            <p:ph type="sldImg"/>
          </p:nvPr>
        </p:nvSpPr>
        <p:spPr>
          <a:xfrm>
            <a:off x="432000" y="754200"/>
            <a:ext cx="6908040" cy="3771000"/>
          </a:xfrm>
          <a:prstGeom prst="rect">
            <a:avLst/>
          </a:prstGeom>
          <a:ln w="0">
            <a:noFill/>
          </a:ln>
        </p:spPr>
      </p:sp>
      <p:sp>
        <p:nvSpPr>
          <p:cNvPr id="1455"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Mention the WikiBooks edition of </a:t>
            </a:r>
            <a:r>
              <a:rPr b="0" i="1" lang="en-CA" sz="1100" spc="-1" strike="noStrike">
                <a:latin typeface="Arial"/>
              </a:rPr>
              <a:t>The Devonshire Manuscript</a:t>
            </a:r>
            <a:r>
              <a:rPr b="0" lang="en-CA" sz="1100" spc="-1" strike="noStrike">
                <a:latin typeface="Arial"/>
              </a:rPr>
              <a:t>. </a:t>
            </a:r>
            <a:endParaRPr b="0" lang="en-CA" sz="11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6" name="PlaceHolder 1"/>
          <p:cNvSpPr>
            <a:spLocks noGrp="1"/>
          </p:cNvSpPr>
          <p:nvPr>
            <p:ph type="sldImg"/>
          </p:nvPr>
        </p:nvSpPr>
        <p:spPr>
          <a:xfrm>
            <a:off x="432000" y="754200"/>
            <a:ext cx="6908040" cy="3771000"/>
          </a:xfrm>
          <a:prstGeom prst="rect">
            <a:avLst/>
          </a:prstGeom>
          <a:ln w="0">
            <a:noFill/>
          </a:ln>
        </p:spPr>
      </p:sp>
      <p:sp>
        <p:nvSpPr>
          <p:cNvPr id="1457"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spcBef>
                <a:spcPts val="360"/>
              </a:spcBef>
              <a:buNone/>
              <a:tabLst>
                <a:tab algn="l" pos="0"/>
              </a:tabLst>
            </a:pPr>
            <a:endParaRPr b="0" lang="en-CA" sz="14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8" name="PlaceHolder 1"/>
          <p:cNvSpPr>
            <a:spLocks noGrp="1"/>
          </p:cNvSpPr>
          <p:nvPr>
            <p:ph type="sldImg"/>
          </p:nvPr>
        </p:nvSpPr>
        <p:spPr>
          <a:xfrm>
            <a:off x="432000" y="754200"/>
            <a:ext cx="6908040" cy="3771000"/>
          </a:xfrm>
          <a:prstGeom prst="rect">
            <a:avLst/>
          </a:prstGeom>
          <a:ln w="0">
            <a:noFill/>
          </a:ln>
        </p:spPr>
      </p:sp>
      <p:sp>
        <p:nvSpPr>
          <p:cNvPr id="1459"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800" spc="-1" strike="noStrike">
                <a:solidFill>
                  <a:srgbClr val="000000"/>
                </a:solidFill>
                <a:latin typeface="Arial"/>
              </a:rPr>
              <a:t>e.g., all documents are “published,” all content is “complete”</a:t>
            </a:r>
            <a:endParaRPr b="0" lang="en-CA" sz="18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0" name="PlaceHolder 1"/>
          <p:cNvSpPr>
            <a:spLocks noGrp="1"/>
          </p:cNvSpPr>
          <p:nvPr>
            <p:ph type="sldImg"/>
          </p:nvPr>
        </p:nvSpPr>
        <p:spPr>
          <a:xfrm>
            <a:off x="432000" y="754200"/>
            <a:ext cx="6908040" cy="3771000"/>
          </a:xfrm>
          <a:prstGeom prst="rect">
            <a:avLst/>
          </a:prstGeom>
          <a:ln w="0">
            <a:noFill/>
          </a:ln>
        </p:spPr>
      </p:sp>
      <p:sp>
        <p:nvSpPr>
          <p:cNvPr id="1461" name="PlaceHolder 2"/>
          <p:cNvSpPr>
            <a:spLocks noGrp="1"/>
          </p:cNvSpPr>
          <p:nvPr>
            <p:ph type="body"/>
          </p:nvPr>
        </p:nvSpPr>
        <p:spPr>
          <a:xfrm>
            <a:off x="777240" y="4777560"/>
            <a:ext cx="6217200" cy="452556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svn rev = “same setting of type”?</a:t>
            </a:r>
            <a:endParaRPr b="0" lang="en-CA" sz="11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22F78319-EBB3-4017-946B-C01F6A150392}"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F699A268-6219-4D0F-803A-0235118CAA3E}" type="slidenum">
              <a:t>&lt;#&gt;</a:t>
            </a:fld>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sldNum" idx="1"/>
          </p:nvPr>
        </p:nvSpPr>
        <p:spPr/>
        <p:txBody>
          <a:bodyPr/>
          <a:p>
            <a:fld id="{9752A589-FB6D-4647-9C34-A3649644C7A5}" type="slidenum">
              <a:t>&lt;#&gt;</a:t>
            </a:fld>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sldNum" idx="1"/>
          </p:nvPr>
        </p:nvSpPr>
        <p:spPr/>
        <p:txBody>
          <a:bodyPr/>
          <a:p>
            <a:fld id="{BEB7177A-07CB-4BE7-9E19-44C8BA045658}" type="slidenum">
              <a:t>&lt;#&gt;</a:t>
            </a:fld>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2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3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4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4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4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EB95A44C-C849-4372-AC1D-F4A1DB810D47}" type="slidenum">
              <a:t>&lt;#&gt;</a:t>
            </a:fld>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6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9"/>
          </p:nvPr>
        </p:nvSpPr>
        <p:spPr/>
        <p:txBody>
          <a:bodyPr/>
          <a:p>
            <a:r>
              <a:t>Footer</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9"/>
          </p:nvPr>
        </p:nvSpPr>
        <p:spPr/>
        <p:txBody>
          <a:bodyPr/>
          <a:p>
            <a:r>
              <a:t>Footer</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8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9"/>
          </p:nvPr>
        </p:nvSpPr>
        <p:spPr/>
        <p:txBody>
          <a:bodyPr/>
          <a:p>
            <a:r>
              <a:t>Footer</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9"/>
          </p:nvPr>
        </p:nvSpPr>
        <p:spPr/>
        <p:txBody>
          <a:bodyPr/>
          <a:p>
            <a:r>
              <a:t>Footer</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9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0F03C76-A10E-40B3-9F79-9C431DAC2A46}" type="slidenum">
              <a:t>&lt;#&gt;</a:t>
            </a:fld>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9"/>
          </p:nvPr>
        </p:nvSpPr>
        <p:spPr/>
        <p:txBody>
          <a:bodyPr/>
          <a:p>
            <a:r>
              <a:t>Footer</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9"/>
          </p:nvPr>
        </p:nvSpPr>
        <p:spPr/>
        <p:txBody>
          <a:bodyPr/>
          <a:p>
            <a:r>
              <a:t>Footer</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0"/>
          </p:nvPr>
        </p:nvSpPr>
        <p:spPr/>
        <p:txBody>
          <a:bodyPr/>
          <a:p>
            <a:r>
              <a:t>Footer</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0"/>
          </p:nvPr>
        </p:nvSpPr>
        <p:spPr/>
        <p:txBody>
          <a:bodyPr/>
          <a:p>
            <a:r>
              <a:t>Footer</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3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0"/>
          </p:nvPr>
        </p:nvSpPr>
        <p:spPr/>
        <p:txBody>
          <a:bodyPr/>
          <a:p>
            <a:r>
              <a:t>Footer</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17377B1-4C59-48E7-990F-001AC7850507}" type="slidenum">
              <a:t>&lt;#&gt;</a:t>
            </a:fld>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0"/>
          </p:nvPr>
        </p:nvSpPr>
        <p:spPr/>
        <p:txBody>
          <a:bodyPr/>
          <a:p>
            <a:r>
              <a:t>Footer</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3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0"/>
          </p:nvPr>
        </p:nvSpPr>
        <p:spPr/>
        <p:txBody>
          <a:bodyPr/>
          <a:p>
            <a:r>
              <a:t>Footer</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5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0"/>
          </p:nvPr>
        </p:nvSpPr>
        <p:spPr/>
        <p:txBody>
          <a:bodyPr/>
          <a:p>
            <a:r>
              <a:t>Footer</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1"/>
          </p:nvPr>
        </p:nvSpPr>
        <p:spPr/>
        <p:txBody>
          <a:bodyPr/>
          <a:p>
            <a:r>
              <a:t>Footer</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1"/>
          </p:nvPr>
        </p:nvSpPr>
        <p:spPr/>
        <p:txBody>
          <a:bodyPr/>
          <a:p>
            <a:r>
              <a:t>Footer</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1316BC77-A084-47AC-B443-2FC2B5245CCF}" type="slidenum">
              <a:t>&lt;#&gt;</a:t>
            </a:fld>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1"/>
          </p:nvPr>
        </p:nvSpPr>
        <p:spPr/>
        <p:txBody>
          <a:bodyPr/>
          <a:p>
            <a:r>
              <a:t>Footer</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1"/>
          </p:nvPr>
        </p:nvSpPr>
        <p:spPr/>
        <p:txBody>
          <a:bodyPr/>
          <a:p>
            <a:r>
              <a:t>Footer</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1"/>
          </p:nvPr>
        </p:nvSpPr>
        <p:spPr/>
        <p:txBody>
          <a:bodyPr/>
          <a:p>
            <a:r>
              <a:t>Footer</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1"/>
          </p:nvPr>
        </p:nvSpPr>
        <p:spPr/>
        <p:txBody>
          <a:bodyPr/>
          <a:p>
            <a:r>
              <a:t>Footer</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CF5FB8B-F774-43D7-8615-FD33BA651C9B}" type="slidenum">
              <a:t>&lt;#&gt;</a:t>
            </a:fld>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1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2"/>
          </p:nvPr>
        </p:nvSpPr>
        <p:spPr/>
        <p:txBody>
          <a:bodyPr/>
          <a:p>
            <a:r>
              <a:t>Footer</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1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2"/>
          </p:nvPr>
        </p:nvSpPr>
        <p:spPr/>
        <p:txBody>
          <a:bodyPr/>
          <a:p>
            <a:r>
              <a:t>Footer</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2"/>
          </p:nvPr>
        </p:nvSpPr>
        <p:spPr/>
        <p:txBody>
          <a:bodyPr/>
          <a:p>
            <a:r>
              <a:t>Footer</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2"/>
          </p:nvPr>
        </p:nvSpPr>
        <p:spPr/>
        <p:txBody>
          <a:bodyPr/>
          <a:p>
            <a:r>
              <a:t>Footer</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2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2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2"/>
          </p:nvPr>
        </p:nvSpPr>
        <p:spPr/>
        <p:txBody>
          <a:bodyPr/>
          <a:p>
            <a:r>
              <a:t>Footer</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00F4080-6540-4A2D-A2B4-139ADB041F69}" type="slidenum">
              <a:t>&lt;#&gt;</a:t>
            </a:fld>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4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2"/>
          </p:nvPr>
        </p:nvSpPr>
        <p:spPr/>
        <p:txBody>
          <a:bodyPr/>
          <a:p>
            <a:r>
              <a:t>Footer</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3"/>
          </p:nvPr>
        </p:nvSpPr>
        <p:spPr/>
        <p:txBody>
          <a:bodyPr/>
          <a:p>
            <a:r>
              <a:t>Footer</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3"/>
          </p:nvPr>
        </p:nvSpPr>
        <p:spPr/>
        <p:txBody>
          <a:bodyPr/>
          <a:p>
            <a:r>
              <a:t>Footer</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3"/>
          </p:nvPr>
        </p:nvSpPr>
        <p:spPr/>
        <p:txBody>
          <a:bodyPr/>
          <a:p>
            <a:r>
              <a:t>Footer</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3"/>
          </p:nvPr>
        </p:nvSpPr>
        <p:spPr/>
        <p:txBody>
          <a:bodyPr/>
          <a:p>
            <a:r>
              <a:t>Footer</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3"/>
          </p:nvPr>
        </p:nvSpPr>
        <p:spPr/>
        <p:txBody>
          <a:bodyPr/>
          <a:p>
            <a:r>
              <a:t>Footer</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3"/>
          </p:nvPr>
        </p:nvSpPr>
        <p:spPr/>
        <p:txBody>
          <a:bodyPr/>
          <a:p>
            <a:r>
              <a:t>Footer</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3"/>
          </p:nvPr>
        </p:nvSpPr>
        <p:spPr/>
        <p:txBody>
          <a:bodyPr/>
          <a:p>
            <a:r>
              <a:t>Footer</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3"/>
          </p:nvPr>
        </p:nvSpPr>
        <p:spPr/>
        <p:txBody>
          <a:bodyPr/>
          <a:p>
            <a:r>
              <a:t>Footer</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4BE3F91-491D-4907-8F37-ADE0C07ECEB9}" type="slidenum">
              <a:t>&lt;#&gt;</a:t>
            </a:fld>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3"/>
          </p:nvPr>
        </p:nvSpPr>
        <p:spPr/>
        <p:txBody>
          <a:bodyPr/>
          <a:p>
            <a:r>
              <a:t>Footer</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3"/>
          </p:nvPr>
        </p:nvSpPr>
        <p:spPr/>
        <p:txBody>
          <a:bodyPr/>
          <a:p>
            <a:r>
              <a:t>Footer</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3"/>
          </p:nvPr>
        </p:nvSpPr>
        <p:spPr/>
        <p:txBody>
          <a:bodyPr/>
          <a:p>
            <a:r>
              <a:t>Footer</a:t>
            </a: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0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0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4"/>
          </p:nvPr>
        </p:nvSpPr>
        <p:spPr/>
        <p:txBody>
          <a:bodyPr/>
          <a:p>
            <a:r>
              <a:t>Footer</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1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4"/>
          </p:nvPr>
        </p:nvSpPr>
        <p:spPr/>
        <p:txBody>
          <a:bodyPr/>
          <a:p>
            <a:r>
              <a:t>Footer</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1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1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sldNum" idx="1"/>
          </p:nvPr>
        </p:nvSpPr>
        <p:spPr/>
        <p:txBody>
          <a:bodyPr/>
          <a:p>
            <a:fld id="{8EAFDA50-E239-4019-80C4-CD8C17DFFCD5}"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24D13C8-CFD4-4F5E-B13D-AA4C92835262}" type="slidenum">
              <a:t>&lt;#&gt;</a:t>
            </a:fld>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4"/>
          </p:nvPr>
        </p:nvSpPr>
        <p:spPr/>
        <p:txBody>
          <a:bodyPr/>
          <a:p>
            <a:r>
              <a:t>Footer</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3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4"/>
          </p:nvPr>
        </p:nvSpPr>
        <p:spPr/>
        <p:txBody>
          <a:bodyPr/>
          <a:p>
            <a:r>
              <a:t>Footer</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5"/>
          </p:nvPr>
        </p:nvSpPr>
        <p:spPr/>
        <p:txBody>
          <a:bodyPr/>
          <a:p>
            <a:r>
              <a:t>Footer</a:t>
            </a: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5"/>
          </p:nvPr>
        </p:nvSpPr>
        <p:spPr/>
        <p:txBody>
          <a:bodyPr/>
          <a:p>
            <a:r>
              <a:t>Footer</a:t>
            </a: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5"/>
          </p:nvPr>
        </p:nvSpPr>
        <p:spPr/>
        <p:txBody>
          <a:bodyPr/>
          <a:p>
            <a:r>
              <a:t>Footer</a:t>
            </a: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5"/>
          </p:nvPr>
        </p:nvSpPr>
        <p:spPr/>
        <p:txBody>
          <a:bodyPr/>
          <a:p>
            <a:r>
              <a:t>Footer</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D45EEC3-B815-4565-9CE7-3C911F997484}" type="slidenum">
              <a:t>&lt;#&gt;</a:t>
            </a:fld>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5"/>
          </p:nvPr>
        </p:nvSpPr>
        <p:spPr/>
        <p:txBody>
          <a:bodyPr/>
          <a:p>
            <a:r>
              <a:t>Footer</a:t>
            </a: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5"/>
          </p:nvPr>
        </p:nvSpPr>
        <p:spPr/>
        <p:txBody>
          <a:bodyPr/>
          <a:p>
            <a:r>
              <a:t>Footer</a:t>
            </a: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5"/>
          </p:nvPr>
        </p:nvSpPr>
        <p:spPr/>
        <p:txBody>
          <a:bodyPr/>
          <a:p>
            <a:r>
              <a:t>Footer</a:t>
            </a: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5"/>
          </p:nvPr>
        </p:nvSpPr>
        <p:spPr/>
        <p:txBody>
          <a:bodyPr/>
          <a:p>
            <a:r>
              <a:t>Footer</a:t>
            </a: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5"/>
          </p:nvPr>
        </p:nvSpPr>
        <p:spPr/>
        <p:txBody>
          <a:bodyPr/>
          <a:p>
            <a:r>
              <a:t>Footer</a:t>
            </a: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5"/>
          </p:nvPr>
        </p:nvSpPr>
        <p:spPr/>
        <p:txBody>
          <a:bodyPr/>
          <a:p>
            <a:r>
              <a:t>Footer</a:t>
            </a: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5"/>
          </p:nvPr>
        </p:nvSpPr>
        <p:spPr/>
        <p:txBody>
          <a:bodyPr/>
          <a:p>
            <a:r>
              <a:t>Footer</a:t>
            </a: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6"/>
          </p:nvPr>
        </p:nvSpPr>
        <p:spPr/>
        <p:txBody>
          <a:bodyPr/>
          <a:p>
            <a:r>
              <a:t>Footer</a:t>
            </a: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6"/>
          </p:nvPr>
        </p:nvSpPr>
        <p:spPr/>
        <p:txBody>
          <a:bodyPr/>
          <a:p>
            <a:r>
              <a:t>Footer</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40585ED8-D2E0-41FC-BF72-8EAEEEF048D2}" type="slidenum">
              <a:t>&lt;#&gt;</a:t>
            </a:fld>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6"/>
          </p:nvPr>
        </p:nvSpPr>
        <p:spPr/>
        <p:txBody>
          <a:bodyPr/>
          <a:p>
            <a:r>
              <a:t>Footer</a:t>
            </a: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6"/>
          </p:nvPr>
        </p:nvSpPr>
        <p:spPr/>
        <p:txBody>
          <a:bodyPr/>
          <a:p>
            <a:r>
              <a:t>Footer</a:t>
            </a: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6"/>
          </p:nvPr>
        </p:nvSpPr>
        <p:spPr/>
        <p:txBody>
          <a:bodyPr/>
          <a:p>
            <a:r>
              <a:t>Footer</a:t>
            </a: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6"/>
          </p:nvPr>
        </p:nvSpPr>
        <p:spPr/>
        <p:txBody>
          <a:bodyPr/>
          <a:p>
            <a:r>
              <a:t>Footer</a:t>
            </a: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54C5176C-AEFF-4E7D-A848-898801273483}"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7D1051F8-40E6-4CD4-86DC-EE1E55425D4B}" type="slidenum">
              <a:t>&lt;#&gt;</a:t>
            </a:fld>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3B5BE1A1-D372-40BF-95F9-015C048FF9AB}" type="slidenum">
              <a:t>&lt;#&gt;</a:t>
            </a:fld>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F5D5148A-935C-4CAD-B250-C75A227FC10D}" type="slidenum">
              <a:t>&lt;#&gt;</a:t>
            </a:fld>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D2CF81D5-A72B-4B4E-8C5E-C16CE63C7A85}" type="slidenum">
              <a:t>&lt;#&gt;</a:t>
            </a:fld>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CE70E35E-5F81-4E1E-8E23-A0FD2A5506E5}" type="slidenum">
              <a:t>&lt;#&gt;</a:t>
            </a:fld>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48DA9BE5-7048-4A4E-8799-FCCD130F18C5}" type="slidenum">
              <a:t>&lt;#&gt;</a:t>
            </a:fld>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05FD5988-7774-412C-92C1-7FC494B29866}" type="slidenum">
              <a:t>&lt;#&gt;</a:t>
            </a:fld>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EBA7DB92-D08E-424A-8056-78323445D191}" type="slidenum">
              <a:t>&lt;#&gt;</a:t>
            </a:fld>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BD35DDCB-1AE9-4105-9C05-FCBA00BEA840}" type="slidenum">
              <a:t>&lt;#&gt;</a:t>
            </a:fld>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A14A3C39-15B7-4878-8B53-A25AB771F4A7}" type="slidenum">
              <a:t>&lt;#&gt;</a:t>
            </a:fld>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AD51FDF2-1F0E-4908-900F-CE2E55CACD3F}"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E817929-9D50-41F6-B3BD-9B5439563E6E}" type="slidenum">
              <a:t>&lt;#&gt;</a:t>
            </a:fld>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345C0C78-EEAE-453B-9878-BFE23029CFBE}" type="slidenum">
              <a:t>&lt;#&gt;</a:t>
            </a:fld>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64BDE118-4754-4E89-9540-099B40FDE4F7}" type="slidenum">
              <a:t>&lt;#&gt;</a:t>
            </a:fld>
          </a:p>
        </p:txBody>
      </p:sp>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8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4313F54C-95E6-4858-B1CF-7C89BA293336}" type="slidenum">
              <a:t>&lt;#&gt;</a:t>
            </a:fld>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9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8B97B4EA-0BCC-4921-8809-828EE4EA398B}" type="slidenum">
              <a:t>&lt;#&gt;</a:t>
            </a:fld>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9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B9A036BF-4374-42FE-B2DE-33F53C7039DB}" type="slidenum">
              <a:t>&lt;#&gt;</a:t>
            </a:fld>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DBDABB34-A4C5-49B6-8B53-AF34961FD26F}" type="slidenum">
              <a:t>&lt;#&gt;</a:t>
            </a:fld>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CB408351-68B3-4070-9779-BE45A81221E6}" type="slidenum">
              <a:t>&lt;#&gt;</a:t>
            </a:fld>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FDE6B9EB-ED5A-4F72-8B40-94CEC019DB6B}" type="slidenum">
              <a:t>&lt;#&gt;</a:t>
            </a:fld>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6235F972-82A4-479F-ACF9-4E3C934345D9}" type="slidenum">
              <a:t>&lt;#&gt;</a:t>
            </a:fld>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0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0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9"/>
          </p:nvPr>
        </p:nvSpPr>
        <p:spPr/>
        <p:txBody>
          <a:bodyPr/>
          <a:p>
            <a:r>
              <a:t>Footer</a:t>
            </a:r>
          </a:p>
        </p:txBody>
      </p:sp>
      <p:sp>
        <p:nvSpPr>
          <p:cNvPr id="7" name="PlaceHolder 6"/>
          <p:cNvSpPr>
            <a:spLocks noGrp="1"/>
          </p:cNvSpPr>
          <p:nvPr>
            <p:ph type="sldNum" idx="20"/>
          </p:nvPr>
        </p:nvSpPr>
        <p:spPr/>
        <p:txBody>
          <a:bodyPr/>
          <a:p>
            <a:fld id="{61BEBA51-6A83-4154-B9BD-232AD5238C1A}"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1FB5DE76-1312-4DB5-AE1F-8F676A6773AD}" type="slidenum">
              <a:t>&lt;#&gt;</a:t>
            </a:fld>
          </a:p>
        </p:txBody>
      </p:sp>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1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1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9"/>
          </p:nvPr>
        </p:nvSpPr>
        <p:spPr/>
        <p:txBody>
          <a:bodyPr/>
          <a:p>
            <a:r>
              <a:t>Footer</a:t>
            </a:r>
          </a:p>
        </p:txBody>
      </p:sp>
      <p:sp>
        <p:nvSpPr>
          <p:cNvPr id="6" name="PlaceHolder 5"/>
          <p:cNvSpPr>
            <a:spLocks noGrp="1"/>
          </p:cNvSpPr>
          <p:nvPr>
            <p:ph type="sldNum" idx="20"/>
          </p:nvPr>
        </p:nvSpPr>
        <p:spPr/>
        <p:txBody>
          <a:bodyPr/>
          <a:p>
            <a:fld id="{775C0683-4C37-4315-A45E-F498342F864D}" type="slidenum">
              <a:t>&lt;#&gt;</a:t>
            </a:fld>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1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9"/>
          </p:nvPr>
        </p:nvSpPr>
        <p:spPr/>
        <p:txBody>
          <a:bodyPr/>
          <a:p>
            <a:r>
              <a:t>Footer</a:t>
            </a:r>
          </a:p>
        </p:txBody>
      </p:sp>
      <p:sp>
        <p:nvSpPr>
          <p:cNvPr id="8" name="PlaceHolder 7"/>
          <p:cNvSpPr>
            <a:spLocks noGrp="1"/>
          </p:cNvSpPr>
          <p:nvPr>
            <p:ph type="sldNum" idx="20"/>
          </p:nvPr>
        </p:nvSpPr>
        <p:spPr/>
        <p:txBody>
          <a:bodyPr/>
          <a:p>
            <a:fld id="{E1699A59-C80C-4075-B194-60F98176511A}" type="slidenum">
              <a:t>&lt;#&gt;</a:t>
            </a:fld>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1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1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2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2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2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2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9"/>
          </p:nvPr>
        </p:nvSpPr>
        <p:spPr/>
        <p:txBody>
          <a:bodyPr/>
          <a:p>
            <a:r>
              <a:t>Footer</a:t>
            </a:r>
          </a:p>
        </p:txBody>
      </p:sp>
      <p:sp>
        <p:nvSpPr>
          <p:cNvPr id="10" name="PlaceHolder 9"/>
          <p:cNvSpPr>
            <a:spLocks noGrp="1"/>
          </p:cNvSpPr>
          <p:nvPr>
            <p:ph type="sldNum" idx="20"/>
          </p:nvPr>
        </p:nvSpPr>
        <p:spPr/>
        <p:txBody>
          <a:bodyPr/>
          <a:p>
            <a:fld id="{2CD10F86-4DE9-4AF6-AB05-65798FAB8E2E}" type="slidenum">
              <a:t>&lt;#&gt;</a:t>
            </a:fld>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
        <p:nvSpPr>
          <p:cNvPr id="3" name="PlaceHolder 2"/>
          <p:cNvSpPr>
            <a:spLocks noGrp="1"/>
          </p:cNvSpPr>
          <p:nvPr>
            <p:ph type="sldNum" idx="22"/>
          </p:nvPr>
        </p:nvSpPr>
        <p:spPr/>
        <p:txBody>
          <a:bodyPr/>
          <a:p>
            <a:fld id="{783D231B-CE1B-423A-82E5-FDEE87EDAD55}" type="slidenum">
              <a:t>&lt;#&gt;</a:t>
            </a:fld>
          </a:p>
        </p:txBody>
      </p:sp>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3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2"/>
          </p:nvPr>
        </p:nvSpPr>
        <p:spPr/>
        <p:txBody>
          <a:bodyPr/>
          <a:p>
            <a:fld id="{88AFE1E4-08FF-43A2-8FA3-332B6B62E914}" type="slidenum">
              <a:t>&lt;#&gt;</a:t>
            </a:fld>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3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1"/>
          </p:nvPr>
        </p:nvSpPr>
        <p:spPr/>
        <p:txBody>
          <a:bodyPr/>
          <a:p>
            <a:r>
              <a:t>Footer</a:t>
            </a:r>
          </a:p>
        </p:txBody>
      </p:sp>
      <p:sp>
        <p:nvSpPr>
          <p:cNvPr id="5" name="PlaceHolder 4"/>
          <p:cNvSpPr>
            <a:spLocks noGrp="1"/>
          </p:cNvSpPr>
          <p:nvPr>
            <p:ph type="sldNum" idx="22"/>
          </p:nvPr>
        </p:nvSpPr>
        <p:spPr/>
        <p:txBody>
          <a:bodyPr/>
          <a:p>
            <a:fld id="{F33B4B68-A318-4A02-AA67-7E6901E8F794}" type="slidenum">
              <a:t>&lt;#&gt;</a:t>
            </a:fld>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2"/>
          </p:nvPr>
        </p:nvSpPr>
        <p:spPr/>
        <p:txBody>
          <a:bodyPr/>
          <a:p>
            <a:fld id="{1721C18B-91FB-4BD3-93A6-C7FB60CF010A}" type="slidenum">
              <a:t>&lt;#&gt;</a:t>
            </a:fld>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2"/>
          </p:nvPr>
        </p:nvSpPr>
        <p:spPr/>
        <p:txBody>
          <a:bodyPr/>
          <a:p>
            <a:fld id="{F7CCBEFE-AC5F-46AC-8B55-240B367117F4}" type="slidenum">
              <a:t>&lt;#&gt;</a:t>
            </a:fld>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1"/>
          </p:nvPr>
        </p:nvSpPr>
        <p:spPr/>
        <p:txBody>
          <a:bodyPr/>
          <a:p>
            <a:r>
              <a:t>Footer</a:t>
            </a:r>
          </a:p>
        </p:txBody>
      </p:sp>
      <p:sp>
        <p:nvSpPr>
          <p:cNvPr id="4" name="PlaceHolder 3"/>
          <p:cNvSpPr>
            <a:spLocks noGrp="1"/>
          </p:cNvSpPr>
          <p:nvPr>
            <p:ph type="sldNum" idx="22"/>
          </p:nvPr>
        </p:nvSpPr>
        <p:spPr/>
        <p:txBody>
          <a:bodyPr/>
          <a:p>
            <a:fld id="{FFB176DF-5F75-4AD1-A281-AF84FC31C60D}" type="slidenum">
              <a:t>&lt;#&gt;</a:t>
            </a:fld>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2"/>
          </p:nvPr>
        </p:nvSpPr>
        <p:spPr/>
        <p:txBody>
          <a:bodyPr/>
          <a:p>
            <a:fld id="{CA13A88A-6849-4159-8F49-D9C8CC0707B0}"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9C22328-3906-45A8-B821-7B19D75F2E8F}" type="slidenum">
              <a:t>&lt;#&gt;</a:t>
            </a:fld>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2"/>
          </p:nvPr>
        </p:nvSpPr>
        <p:spPr/>
        <p:txBody>
          <a:bodyPr/>
          <a:p>
            <a:fld id="{F648E4C4-1161-4B77-98A8-58038FA7E438}" type="slidenum">
              <a:t>&lt;#&gt;</a:t>
            </a:fld>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1"/>
          </p:nvPr>
        </p:nvSpPr>
        <p:spPr/>
        <p:txBody>
          <a:bodyPr/>
          <a:p>
            <a:r>
              <a:t>Footer</a:t>
            </a:r>
          </a:p>
        </p:txBody>
      </p:sp>
      <p:sp>
        <p:nvSpPr>
          <p:cNvPr id="7" name="PlaceHolder 6"/>
          <p:cNvSpPr>
            <a:spLocks noGrp="1"/>
          </p:cNvSpPr>
          <p:nvPr>
            <p:ph type="sldNum" idx="22"/>
          </p:nvPr>
        </p:nvSpPr>
        <p:spPr/>
        <p:txBody>
          <a:bodyPr/>
          <a:p>
            <a:fld id="{6CE02C30-329F-4B86-8EE5-3B29FA4A3496}" type="slidenum">
              <a:t>&lt;#&gt;</a:t>
            </a:fld>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5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5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1"/>
          </p:nvPr>
        </p:nvSpPr>
        <p:spPr/>
        <p:txBody>
          <a:bodyPr/>
          <a:p>
            <a:r>
              <a:t>Footer</a:t>
            </a:r>
          </a:p>
        </p:txBody>
      </p:sp>
      <p:sp>
        <p:nvSpPr>
          <p:cNvPr id="6" name="PlaceHolder 5"/>
          <p:cNvSpPr>
            <a:spLocks noGrp="1"/>
          </p:cNvSpPr>
          <p:nvPr>
            <p:ph type="sldNum" idx="22"/>
          </p:nvPr>
        </p:nvSpPr>
        <p:spPr/>
        <p:txBody>
          <a:bodyPr/>
          <a:p>
            <a:fld id="{FC689B43-C0AD-4520-AB40-FBB05C37A938}" type="slidenum">
              <a:t>&lt;#&gt;</a:t>
            </a:fld>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1"/>
          </p:nvPr>
        </p:nvSpPr>
        <p:spPr/>
        <p:txBody>
          <a:bodyPr/>
          <a:p>
            <a:r>
              <a:t>Footer</a:t>
            </a:r>
          </a:p>
        </p:txBody>
      </p:sp>
      <p:sp>
        <p:nvSpPr>
          <p:cNvPr id="8" name="PlaceHolder 7"/>
          <p:cNvSpPr>
            <a:spLocks noGrp="1"/>
          </p:cNvSpPr>
          <p:nvPr>
            <p:ph type="sldNum" idx="22"/>
          </p:nvPr>
        </p:nvSpPr>
        <p:spPr/>
        <p:txBody>
          <a:bodyPr/>
          <a:p>
            <a:fld id="{C82B26B5-0BD1-4F0B-B12E-F2B18D4FE14F}" type="slidenum">
              <a:t>&lt;#&gt;</a:t>
            </a:fld>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6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7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1"/>
          </p:nvPr>
        </p:nvSpPr>
        <p:spPr/>
        <p:txBody>
          <a:bodyPr/>
          <a:p>
            <a:r>
              <a:t>Footer</a:t>
            </a:r>
          </a:p>
        </p:txBody>
      </p:sp>
      <p:sp>
        <p:nvSpPr>
          <p:cNvPr id="10" name="PlaceHolder 9"/>
          <p:cNvSpPr>
            <a:spLocks noGrp="1"/>
          </p:cNvSpPr>
          <p:nvPr>
            <p:ph type="sldNum" idx="22"/>
          </p:nvPr>
        </p:nvSpPr>
        <p:spPr/>
        <p:txBody>
          <a:bodyPr/>
          <a:p>
            <a:fld id="{56830933-9C45-41DB-88E0-1D0523255565}" type="slidenum">
              <a:t>&lt;#&gt;</a:t>
            </a:fld>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B4A1F872-BB32-4796-B2B1-FC69A46AA9CA}" type="slidenum">
              <a:t>&lt;#&gt;</a:t>
            </a:fld>
          </a:p>
        </p:txBody>
      </p:sp>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C1990F23-C374-4A8D-840A-F11C55972183}" type="slidenum">
              <a:t>&lt;#&gt;</a:t>
            </a:fld>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E9D49B00-CC38-407A-BFD0-5015418664FF}" type="slidenum">
              <a:t>&lt;#&gt;</a:t>
            </a:fld>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8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7296146C-4085-4AA0-B2B9-7460BA27A907}" type="slidenum">
              <a:t>&lt;#&gt;</a:t>
            </a:fld>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8F05A2BC-A912-45DA-B379-63911CC5FDC7}"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0506372-8142-4FDC-8506-C0BABDA5D413}" type="slidenum">
              <a:t>&lt;#&gt;</a:t>
            </a:fld>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FD8EBC08-6A08-4324-B99E-E30AA70F27BE}" type="slidenum">
              <a:t>&lt;#&gt;</a:t>
            </a:fld>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5D85A71E-7309-40B3-9DAA-D53778959057}" type="slidenum">
              <a:t>&lt;#&gt;</a:t>
            </a:fld>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9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CAC37AB7-F560-48B1-9728-D41A0D239206}" type="slidenum">
              <a:t>&lt;#&gt;</a:t>
            </a:fld>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73B879DF-5D6C-44AD-95D6-434895FDEE70}" type="slidenum">
              <a:t>&lt;#&gt;</a:t>
            </a:fld>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0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273951AD-8CBA-46EF-BE09-C8757F14DF03}" type="slidenum">
              <a:t>&lt;#&gt;</a:t>
            </a:fld>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3"/>
          </p:nvPr>
        </p:nvSpPr>
        <p:spPr/>
        <p:txBody>
          <a:bodyPr/>
          <a:p>
            <a:r>
              <a:t>Footer</a:t>
            </a:r>
          </a:p>
        </p:txBody>
      </p:sp>
      <p:sp>
        <p:nvSpPr>
          <p:cNvPr id="8" name="PlaceHolder 7"/>
          <p:cNvSpPr>
            <a:spLocks noGrp="1"/>
          </p:cNvSpPr>
          <p:nvPr>
            <p:ph type="sldNum" idx="24"/>
          </p:nvPr>
        </p:nvSpPr>
        <p:spPr/>
        <p:txBody>
          <a:bodyPr/>
          <a:p>
            <a:fld id="{ABC9EE12-4FB1-4EAA-9098-D11327CDBCDC}" type="slidenum">
              <a:t>&lt;#&gt;</a:t>
            </a:fld>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3"/>
          </p:nvPr>
        </p:nvSpPr>
        <p:spPr/>
        <p:txBody>
          <a:bodyPr/>
          <a:p>
            <a:r>
              <a:t>Footer</a:t>
            </a:r>
          </a:p>
        </p:txBody>
      </p:sp>
      <p:sp>
        <p:nvSpPr>
          <p:cNvPr id="10" name="PlaceHolder 9"/>
          <p:cNvSpPr>
            <a:spLocks noGrp="1"/>
          </p:cNvSpPr>
          <p:nvPr>
            <p:ph type="sldNum" idx="24"/>
          </p:nvPr>
        </p:nvSpPr>
        <p:spPr/>
        <p:txBody>
          <a:bodyPr/>
          <a:p>
            <a:fld id="{0D8EE809-452F-4A22-9EF7-7AC5DEE37040}" type="slidenum">
              <a:t>&lt;#&gt;</a:t>
            </a:fld>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28820EB4-52FD-4530-B92D-B9354A4FBB8A}" type="slidenum">
              <a:t>&lt;#&gt;</a:t>
            </a:fld>
          </a:p>
        </p:txBody>
      </p:sp>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EB48FCEA-A409-4FE8-9F82-58D2F5E1DC36}" type="slidenum">
              <a:t>&lt;#&gt;</a:t>
            </a:fld>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213364EC-6246-4123-9E65-7EA9064D00DA}"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8C010ABA-BAB9-4B59-80E9-76F8CFA5A28A}" type="slidenum">
              <a:t>&lt;#&gt;</a:t>
            </a:fld>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3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9A347F76-BF7F-47EB-B4C7-37B495A60595}" type="slidenum">
              <a:t>&lt;#&gt;</a:t>
            </a:fld>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B9411468-18E6-4C69-B3B1-7432477F2F7B}" type="slidenum">
              <a:t>&lt;#&gt;</a:t>
            </a:fld>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7D9B8405-ECAE-4C4C-8345-764920A0F990}" type="slidenum">
              <a:t>&lt;#&gt;</a:t>
            </a:fld>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EC2D153B-E1E6-4DE6-A509-52E7BE608E04}" type="slidenum">
              <a:t>&lt;#&gt;</a:t>
            </a:fld>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4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8CDCCD1C-19CB-4031-B1D8-E3ACBA63A59B}" type="slidenum">
              <a:t>&lt;#&gt;</a:t>
            </a:fld>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6F9B529E-954B-4E9E-A3D3-D81FCFF208DA}" type="slidenum">
              <a:t>&lt;#&gt;</a:t>
            </a:fld>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5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BA630F65-099A-470B-A0D4-8BD2B83C71CA}" type="slidenum">
              <a:t>&lt;#&gt;</a:t>
            </a:fld>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5"/>
          </p:nvPr>
        </p:nvSpPr>
        <p:spPr/>
        <p:txBody>
          <a:bodyPr/>
          <a:p>
            <a:r>
              <a:t>Footer</a:t>
            </a:r>
          </a:p>
        </p:txBody>
      </p:sp>
      <p:sp>
        <p:nvSpPr>
          <p:cNvPr id="8" name="PlaceHolder 7"/>
          <p:cNvSpPr>
            <a:spLocks noGrp="1"/>
          </p:cNvSpPr>
          <p:nvPr>
            <p:ph type="sldNum" idx="26"/>
          </p:nvPr>
        </p:nvSpPr>
        <p:spPr/>
        <p:txBody>
          <a:bodyPr/>
          <a:p>
            <a:fld id="{6DDE1F94-94C4-4964-8D0A-8459064EF9A9}" type="slidenum">
              <a:t>&lt;#&gt;</a:t>
            </a:fld>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5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5"/>
          </p:nvPr>
        </p:nvSpPr>
        <p:spPr/>
        <p:txBody>
          <a:bodyPr/>
          <a:p>
            <a:r>
              <a:t>Footer</a:t>
            </a:r>
          </a:p>
        </p:txBody>
      </p:sp>
      <p:sp>
        <p:nvSpPr>
          <p:cNvPr id="10" name="PlaceHolder 9"/>
          <p:cNvSpPr>
            <a:spLocks noGrp="1"/>
          </p:cNvSpPr>
          <p:nvPr>
            <p:ph type="sldNum" idx="26"/>
          </p:nvPr>
        </p:nvSpPr>
        <p:spPr/>
        <p:txBody>
          <a:bodyPr/>
          <a:p>
            <a:fld id="{E813D66A-B702-4744-A772-652C1826A0D7}" type="slidenum">
              <a:t>&lt;#&gt;</a:t>
            </a:fld>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7"/>
          </p:nvPr>
        </p:nvSpPr>
        <p:spPr/>
        <p:txBody>
          <a:bodyPr/>
          <a:p>
            <a:r>
              <a:t>Footer</a:t>
            </a:r>
          </a:p>
        </p:txBody>
      </p:sp>
      <p:sp>
        <p:nvSpPr>
          <p:cNvPr id="3" name="PlaceHolder 2"/>
          <p:cNvSpPr>
            <a:spLocks noGrp="1"/>
          </p:cNvSpPr>
          <p:nvPr>
            <p:ph type="sldNum" idx="28"/>
          </p:nvPr>
        </p:nvSpPr>
        <p:spPr/>
        <p:txBody>
          <a:bodyPr/>
          <a:p>
            <a:fld id="{18E9C096-CB4A-4987-B766-3FA5D9E2C884}"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9AE5027-6935-44F0-A4FD-C701DC7402F4}" type="slidenum">
              <a:t>&lt;#&gt;</a:t>
            </a:fld>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8"/>
          </p:nvPr>
        </p:nvSpPr>
        <p:spPr/>
        <p:txBody>
          <a:bodyPr/>
          <a:p>
            <a:fld id="{A81300E1-5519-43DC-A514-56444039036C}" type="slidenum">
              <a:t>&lt;#&gt;</a:t>
            </a:fld>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7"/>
          </p:nvPr>
        </p:nvSpPr>
        <p:spPr/>
        <p:txBody>
          <a:bodyPr/>
          <a:p>
            <a:r>
              <a:t>Footer</a:t>
            </a:r>
          </a:p>
        </p:txBody>
      </p:sp>
      <p:sp>
        <p:nvSpPr>
          <p:cNvPr id="5" name="PlaceHolder 4"/>
          <p:cNvSpPr>
            <a:spLocks noGrp="1"/>
          </p:cNvSpPr>
          <p:nvPr>
            <p:ph type="sldNum" idx="28"/>
          </p:nvPr>
        </p:nvSpPr>
        <p:spPr/>
        <p:txBody>
          <a:bodyPr/>
          <a:p>
            <a:fld id="{DFBF12A4-4637-4327-8946-EEC0548EFC9A}" type="slidenum">
              <a:t>&lt;#&gt;</a:t>
            </a:fld>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8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7"/>
          </p:nvPr>
        </p:nvSpPr>
        <p:spPr/>
        <p:txBody>
          <a:bodyPr/>
          <a:p>
            <a:r>
              <a:t>Footer</a:t>
            </a:r>
          </a:p>
        </p:txBody>
      </p:sp>
      <p:sp>
        <p:nvSpPr>
          <p:cNvPr id="6" name="PlaceHolder 5"/>
          <p:cNvSpPr>
            <a:spLocks noGrp="1"/>
          </p:cNvSpPr>
          <p:nvPr>
            <p:ph type="sldNum" idx="28"/>
          </p:nvPr>
        </p:nvSpPr>
        <p:spPr/>
        <p:txBody>
          <a:bodyPr/>
          <a:p>
            <a:fld id="{EBB7F3FC-562D-48C0-9123-690778F1AD80}" type="slidenum">
              <a:t>&lt;#&gt;</a:t>
            </a:fld>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7"/>
          </p:nvPr>
        </p:nvSpPr>
        <p:spPr/>
        <p:txBody>
          <a:bodyPr/>
          <a:p>
            <a:r>
              <a:t>Footer</a:t>
            </a:r>
          </a:p>
        </p:txBody>
      </p:sp>
      <p:sp>
        <p:nvSpPr>
          <p:cNvPr id="4" name="PlaceHolder 3"/>
          <p:cNvSpPr>
            <a:spLocks noGrp="1"/>
          </p:cNvSpPr>
          <p:nvPr>
            <p:ph type="sldNum" idx="28"/>
          </p:nvPr>
        </p:nvSpPr>
        <p:spPr/>
        <p:txBody>
          <a:bodyPr/>
          <a:p>
            <a:fld id="{7F8F1082-4A7F-4D42-BBA9-40E86462B4BF}" type="slidenum">
              <a:t>&lt;#&gt;</a:t>
            </a:fld>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7"/>
          </p:nvPr>
        </p:nvSpPr>
        <p:spPr/>
        <p:txBody>
          <a:bodyPr/>
          <a:p>
            <a:r>
              <a:t>Footer</a:t>
            </a:r>
          </a:p>
        </p:txBody>
      </p:sp>
      <p:sp>
        <p:nvSpPr>
          <p:cNvPr id="4" name="PlaceHolder 3"/>
          <p:cNvSpPr>
            <a:spLocks noGrp="1"/>
          </p:cNvSpPr>
          <p:nvPr>
            <p:ph type="sldNum" idx="28"/>
          </p:nvPr>
        </p:nvSpPr>
        <p:spPr/>
        <p:txBody>
          <a:bodyPr/>
          <a:p>
            <a:fld id="{FB03C66E-2BBE-4944-AC9D-220610389048}" type="slidenum">
              <a:t>&lt;#&gt;</a:t>
            </a:fld>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8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8"/>
          </p:nvPr>
        </p:nvSpPr>
        <p:spPr/>
        <p:txBody>
          <a:bodyPr/>
          <a:p>
            <a:fld id="{75AF7A73-6E64-4125-B08B-6775E5D504A4}" type="slidenum">
              <a:t>&lt;#&gt;</a:t>
            </a:fld>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8"/>
          </p:nvPr>
        </p:nvSpPr>
        <p:spPr/>
        <p:txBody>
          <a:bodyPr/>
          <a:p>
            <a:fld id="{8D55EED5-3567-4F34-898F-DA9043A9711F}" type="slidenum">
              <a:t>&lt;#&gt;</a:t>
            </a:fld>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7"/>
          </p:nvPr>
        </p:nvSpPr>
        <p:spPr/>
        <p:txBody>
          <a:bodyPr/>
          <a:p>
            <a:r>
              <a:t>Footer</a:t>
            </a:r>
          </a:p>
        </p:txBody>
      </p:sp>
      <p:sp>
        <p:nvSpPr>
          <p:cNvPr id="7" name="PlaceHolder 6"/>
          <p:cNvSpPr>
            <a:spLocks noGrp="1"/>
          </p:cNvSpPr>
          <p:nvPr>
            <p:ph type="sldNum" idx="28"/>
          </p:nvPr>
        </p:nvSpPr>
        <p:spPr/>
        <p:txBody>
          <a:bodyPr/>
          <a:p>
            <a:fld id="{14CD9C9E-77CB-491D-8AE9-781DC848089F}" type="slidenum">
              <a:t>&lt;#&gt;</a:t>
            </a:fld>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7"/>
          </p:nvPr>
        </p:nvSpPr>
        <p:spPr/>
        <p:txBody>
          <a:bodyPr/>
          <a:p>
            <a:r>
              <a:t>Footer</a:t>
            </a:r>
          </a:p>
        </p:txBody>
      </p:sp>
      <p:sp>
        <p:nvSpPr>
          <p:cNvPr id="6" name="PlaceHolder 5"/>
          <p:cNvSpPr>
            <a:spLocks noGrp="1"/>
          </p:cNvSpPr>
          <p:nvPr>
            <p:ph type="sldNum" idx="28"/>
          </p:nvPr>
        </p:nvSpPr>
        <p:spPr/>
        <p:txBody>
          <a:bodyPr/>
          <a:p>
            <a:fld id="{4514B730-FD9C-4325-ABF4-31D5B97F2579}" type="slidenum">
              <a:t>&lt;#&gt;</a:t>
            </a:fld>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7"/>
          </p:nvPr>
        </p:nvSpPr>
        <p:spPr/>
        <p:txBody>
          <a:bodyPr/>
          <a:p>
            <a:r>
              <a:t>Footer</a:t>
            </a:r>
          </a:p>
        </p:txBody>
      </p:sp>
      <p:sp>
        <p:nvSpPr>
          <p:cNvPr id="8" name="PlaceHolder 7"/>
          <p:cNvSpPr>
            <a:spLocks noGrp="1"/>
          </p:cNvSpPr>
          <p:nvPr>
            <p:ph type="sldNum" idx="28"/>
          </p:nvPr>
        </p:nvSpPr>
        <p:spPr/>
        <p:txBody>
          <a:bodyPr/>
          <a:p>
            <a:fld id="{766CC20A-E674-4869-9C96-B1A01257053B}"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sldNum" idx="1"/>
          </p:nvPr>
        </p:nvSpPr>
        <p:spPr/>
        <p:txBody>
          <a:bodyPr/>
          <a:p>
            <a:fld id="{322C7E7C-4443-4339-B3B6-6A790BA4833E}"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0BAA5FB-D725-4169-BC1E-7DFB64FCB5BC}" type="slidenum">
              <a:t>&lt;#&gt;</a:t>
            </a:fld>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0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7"/>
          </p:nvPr>
        </p:nvSpPr>
        <p:spPr/>
        <p:txBody>
          <a:bodyPr/>
          <a:p>
            <a:r>
              <a:t>Footer</a:t>
            </a:r>
          </a:p>
        </p:txBody>
      </p:sp>
      <p:sp>
        <p:nvSpPr>
          <p:cNvPr id="10" name="PlaceHolder 9"/>
          <p:cNvSpPr>
            <a:spLocks noGrp="1"/>
          </p:cNvSpPr>
          <p:nvPr>
            <p:ph type="sldNum" idx="28"/>
          </p:nvPr>
        </p:nvSpPr>
        <p:spPr/>
        <p:txBody>
          <a:bodyPr/>
          <a:p>
            <a:fld id="{10947513-FB33-4074-9853-452751E44C49}" type="slidenum">
              <a:t>&lt;#&gt;</a:t>
            </a:fld>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C1245DB2-431A-4669-B7BB-7C09CAB883BF}" type="slidenum">
              <a:t>&lt;#&gt;</a:t>
            </a:fld>
          </a:p>
        </p:txBody>
      </p:sp>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2184552B-7E50-4DE5-8150-4D1494294D14}" type="slidenum">
              <a:t>&lt;#&gt;</a:t>
            </a:fld>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E8D6F395-D085-4406-8402-ACE3611F75CF}" type="slidenum">
              <a:t>&lt;#&gt;</a:t>
            </a:fld>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30"/>
          </p:nvPr>
        </p:nvSpPr>
        <p:spPr/>
        <p:txBody>
          <a:bodyPr/>
          <a:p>
            <a:fld id="{30C18668-4060-42B5-AB9C-DA293C3F3709}" type="slidenum">
              <a:t>&lt;#&gt;</a:t>
            </a:fld>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30"/>
          </p:nvPr>
        </p:nvSpPr>
        <p:spPr/>
        <p:txBody>
          <a:bodyPr/>
          <a:p>
            <a:fld id="{94D23A32-389F-4606-A241-35E447186768}" type="slidenum">
              <a:t>&lt;#&gt;</a:t>
            </a:fld>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9"/>
          </p:nvPr>
        </p:nvSpPr>
        <p:spPr/>
        <p:txBody>
          <a:bodyPr/>
          <a:p>
            <a:r>
              <a:t>Footer</a:t>
            </a:r>
          </a:p>
        </p:txBody>
      </p:sp>
      <p:sp>
        <p:nvSpPr>
          <p:cNvPr id="4" name="PlaceHolder 3"/>
          <p:cNvSpPr>
            <a:spLocks noGrp="1"/>
          </p:cNvSpPr>
          <p:nvPr>
            <p:ph type="sldNum" idx="30"/>
          </p:nvPr>
        </p:nvSpPr>
        <p:spPr/>
        <p:txBody>
          <a:bodyPr/>
          <a:p>
            <a:fld id="{50F6C13E-1A14-4427-9514-74113394492A}" type="slidenum">
              <a:t>&lt;#&gt;</a:t>
            </a:fld>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FDDC3EA7-1729-4174-8717-BC40CDE9BFDE}" type="slidenum">
              <a:t>&lt;#&gt;</a:t>
            </a:fld>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50FFF415-6C09-439C-B727-74206BDBC178}" type="slidenum">
              <a:t>&lt;#&gt;</a:t>
            </a:fld>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9"/>
          </p:nvPr>
        </p:nvSpPr>
        <p:spPr/>
        <p:txBody>
          <a:bodyPr/>
          <a:p>
            <a:r>
              <a:t>Footer</a:t>
            </a:r>
          </a:p>
        </p:txBody>
      </p:sp>
      <p:sp>
        <p:nvSpPr>
          <p:cNvPr id="7" name="PlaceHolder 6"/>
          <p:cNvSpPr>
            <a:spLocks noGrp="1"/>
          </p:cNvSpPr>
          <p:nvPr>
            <p:ph type="sldNum" idx="30"/>
          </p:nvPr>
        </p:nvSpPr>
        <p:spPr/>
        <p:txBody>
          <a:bodyPr/>
          <a:p>
            <a:fld id="{7EC6FB99-925D-4220-87AD-F444B60E3F11}"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9229BB53-717F-4936-BA94-553F848A1D43}" type="slidenum">
              <a:t>&lt;#&gt;</a:t>
            </a:fld>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4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9"/>
          </p:nvPr>
        </p:nvSpPr>
        <p:spPr/>
        <p:txBody>
          <a:bodyPr/>
          <a:p>
            <a:r>
              <a:t>Footer</a:t>
            </a:r>
          </a:p>
        </p:txBody>
      </p:sp>
      <p:sp>
        <p:nvSpPr>
          <p:cNvPr id="6" name="PlaceHolder 5"/>
          <p:cNvSpPr>
            <a:spLocks noGrp="1"/>
          </p:cNvSpPr>
          <p:nvPr>
            <p:ph type="sldNum" idx="30"/>
          </p:nvPr>
        </p:nvSpPr>
        <p:spPr/>
        <p:txBody>
          <a:bodyPr/>
          <a:p>
            <a:fld id="{1498865B-1404-429E-97C7-E42AA8054439}" type="slidenum">
              <a:t>&lt;#&gt;</a:t>
            </a:fld>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9"/>
          </p:nvPr>
        </p:nvSpPr>
        <p:spPr/>
        <p:txBody>
          <a:bodyPr/>
          <a:p>
            <a:r>
              <a:t>Footer</a:t>
            </a:r>
          </a:p>
        </p:txBody>
      </p:sp>
      <p:sp>
        <p:nvSpPr>
          <p:cNvPr id="8" name="PlaceHolder 7"/>
          <p:cNvSpPr>
            <a:spLocks noGrp="1"/>
          </p:cNvSpPr>
          <p:nvPr>
            <p:ph type="sldNum" idx="30"/>
          </p:nvPr>
        </p:nvSpPr>
        <p:spPr/>
        <p:txBody>
          <a:bodyPr/>
          <a:p>
            <a:fld id="{7CB3EA1F-9CF7-4E09-B08C-CE90788C0B59}" type="slidenum">
              <a:t>&lt;#&gt;</a:t>
            </a:fld>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5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9"/>
          </p:nvPr>
        </p:nvSpPr>
        <p:spPr/>
        <p:txBody>
          <a:bodyPr/>
          <a:p>
            <a:r>
              <a:t>Footer</a:t>
            </a:r>
          </a:p>
        </p:txBody>
      </p:sp>
      <p:sp>
        <p:nvSpPr>
          <p:cNvPr id="10" name="PlaceHolder 9"/>
          <p:cNvSpPr>
            <a:spLocks noGrp="1"/>
          </p:cNvSpPr>
          <p:nvPr>
            <p:ph type="sldNum" idx="30"/>
          </p:nvPr>
        </p:nvSpPr>
        <p:spPr/>
        <p:txBody>
          <a:bodyPr/>
          <a:p>
            <a:fld id="{2DE99A45-F261-4161-8F27-B4BD216D8AD0}" type="slidenum">
              <a:t>&lt;#&gt;</a:t>
            </a:fld>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1"/>
          </p:nvPr>
        </p:nvSpPr>
        <p:spPr/>
        <p:txBody>
          <a:bodyPr/>
          <a:p>
            <a:r>
              <a:t>Footer</a:t>
            </a:r>
          </a:p>
        </p:txBody>
      </p:sp>
      <p:sp>
        <p:nvSpPr>
          <p:cNvPr id="3" name="PlaceHolder 2"/>
          <p:cNvSpPr>
            <a:spLocks noGrp="1"/>
          </p:cNvSpPr>
          <p:nvPr>
            <p:ph type="sldNum" idx="32"/>
          </p:nvPr>
        </p:nvSpPr>
        <p:spPr/>
        <p:txBody>
          <a:bodyPr/>
          <a:p>
            <a:fld id="{383D2339-7DA6-4BA9-A89E-ABA77B1595A7}" type="slidenum">
              <a:t>&lt;#&gt;</a:t>
            </a:fld>
          </a:p>
        </p:txBody>
      </p:sp>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9D91C973-C569-4FCF-9D00-094BA5322339}" type="slidenum">
              <a:t>&lt;#&gt;</a:t>
            </a:fld>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1"/>
          </p:nvPr>
        </p:nvSpPr>
        <p:spPr/>
        <p:txBody>
          <a:bodyPr/>
          <a:p>
            <a:r>
              <a:t>Footer</a:t>
            </a:r>
          </a:p>
        </p:txBody>
      </p:sp>
      <p:sp>
        <p:nvSpPr>
          <p:cNvPr id="5" name="PlaceHolder 4"/>
          <p:cNvSpPr>
            <a:spLocks noGrp="1"/>
          </p:cNvSpPr>
          <p:nvPr>
            <p:ph type="sldNum" idx="32"/>
          </p:nvPr>
        </p:nvSpPr>
        <p:spPr/>
        <p:txBody>
          <a:bodyPr/>
          <a:p>
            <a:fld id="{29A1D004-A676-4D89-8E9A-3960D9BDF5CB}" type="slidenum">
              <a:t>&lt;#&gt;</a:t>
            </a:fld>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9D8412D3-880F-4B9F-BC21-26F148E4B160}" type="slidenum">
              <a:t>&lt;#&gt;</a:t>
            </a:fld>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9F80BB01-1F58-4767-8029-5EF806AD68D3}" type="slidenum">
              <a:t>&lt;#&gt;</a:t>
            </a:fld>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1"/>
          </p:nvPr>
        </p:nvSpPr>
        <p:spPr/>
        <p:txBody>
          <a:bodyPr/>
          <a:p>
            <a:r>
              <a:t>Footer</a:t>
            </a:r>
          </a:p>
        </p:txBody>
      </p:sp>
      <p:sp>
        <p:nvSpPr>
          <p:cNvPr id="4" name="PlaceHolder 3"/>
          <p:cNvSpPr>
            <a:spLocks noGrp="1"/>
          </p:cNvSpPr>
          <p:nvPr>
            <p:ph type="sldNum" idx="32"/>
          </p:nvPr>
        </p:nvSpPr>
        <p:spPr/>
        <p:txBody>
          <a:bodyPr/>
          <a:p>
            <a:fld id="{AE3C4DAE-89C2-4F31-B665-E29F4B4A8D6B}" type="slidenum">
              <a:t>&lt;#&gt;</a:t>
            </a:fld>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9681D5A3-C00A-48D7-8E71-1F517889FC3A}"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5095972-56A2-4A51-BA5F-26CC6C7E111F}" type="slidenum">
              <a:t>&lt;#&gt;</a:t>
            </a:fld>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D08213B0-7272-4EB7-BD20-EC836FDC52FF}" type="slidenum">
              <a:t>&lt;#&gt;</a:t>
            </a:fld>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1"/>
          </p:nvPr>
        </p:nvSpPr>
        <p:spPr/>
        <p:txBody>
          <a:bodyPr/>
          <a:p>
            <a:r>
              <a:t>Footer</a:t>
            </a:r>
          </a:p>
        </p:txBody>
      </p:sp>
      <p:sp>
        <p:nvSpPr>
          <p:cNvPr id="7" name="PlaceHolder 6"/>
          <p:cNvSpPr>
            <a:spLocks noGrp="1"/>
          </p:cNvSpPr>
          <p:nvPr>
            <p:ph type="sldNum" idx="32"/>
          </p:nvPr>
        </p:nvSpPr>
        <p:spPr/>
        <p:txBody>
          <a:bodyPr/>
          <a:p>
            <a:fld id="{0E7998B2-C9B4-4BC0-BE46-85AFD478F25E}" type="slidenum">
              <a:t>&lt;#&gt;</a:t>
            </a:fld>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27B9CAF5-A060-41A6-A012-B4AE28B27006}" type="slidenum">
              <a:t>&lt;#&gt;</a:t>
            </a:fld>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1"/>
          </p:nvPr>
        </p:nvSpPr>
        <p:spPr/>
        <p:txBody>
          <a:bodyPr/>
          <a:p>
            <a:r>
              <a:t>Footer</a:t>
            </a:r>
          </a:p>
        </p:txBody>
      </p:sp>
      <p:sp>
        <p:nvSpPr>
          <p:cNvPr id="8" name="PlaceHolder 7"/>
          <p:cNvSpPr>
            <a:spLocks noGrp="1"/>
          </p:cNvSpPr>
          <p:nvPr>
            <p:ph type="sldNum" idx="32"/>
          </p:nvPr>
        </p:nvSpPr>
        <p:spPr/>
        <p:txBody>
          <a:bodyPr/>
          <a:p>
            <a:fld id="{AAAB4B94-4D19-4093-A369-A2EBC96449BC}" type="slidenum">
              <a:t>&lt;#&gt;</a:t>
            </a:fld>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1"/>
          </p:nvPr>
        </p:nvSpPr>
        <p:spPr/>
        <p:txBody>
          <a:bodyPr/>
          <a:p>
            <a:r>
              <a:t>Footer</a:t>
            </a:r>
          </a:p>
        </p:txBody>
      </p:sp>
      <p:sp>
        <p:nvSpPr>
          <p:cNvPr id="10" name="PlaceHolder 9"/>
          <p:cNvSpPr>
            <a:spLocks noGrp="1"/>
          </p:cNvSpPr>
          <p:nvPr>
            <p:ph type="sldNum" idx="32"/>
          </p:nvPr>
        </p:nvSpPr>
        <p:spPr/>
        <p:txBody>
          <a:bodyPr/>
          <a:p>
            <a:fld id="{1E3CBC2D-29DD-4291-82BA-C9D36C82F2CF}" type="slidenum">
              <a:t>&lt;#&gt;</a:t>
            </a:fld>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p>
            <a:r>
              <a:t>Footer</a:t>
            </a:r>
          </a:p>
        </p:txBody>
      </p:sp>
      <p:sp>
        <p:nvSpPr>
          <p:cNvPr id="3" name="PlaceHolder 2"/>
          <p:cNvSpPr>
            <a:spLocks noGrp="1"/>
          </p:cNvSpPr>
          <p:nvPr>
            <p:ph type="sldNum" idx="34"/>
          </p:nvPr>
        </p:nvSpPr>
        <p:spPr/>
        <p:txBody>
          <a:bodyPr/>
          <a:p>
            <a:fld id="{224BE543-3071-4DB1-A168-4DB39BE108B9}" type="slidenum">
              <a:t>&lt;#&gt;</a:t>
            </a:fld>
          </a:p>
        </p:txBody>
      </p:sp>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0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4"/>
          </p:nvPr>
        </p:nvSpPr>
        <p:spPr/>
        <p:txBody>
          <a:bodyPr/>
          <a:p>
            <a:fld id="{7D2FFB8C-132E-4D99-B988-184B2995FD64}" type="slidenum">
              <a:t>&lt;#&gt;</a:t>
            </a:fld>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0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3"/>
          </p:nvPr>
        </p:nvSpPr>
        <p:spPr/>
        <p:txBody>
          <a:bodyPr/>
          <a:p>
            <a:r>
              <a:t>Footer</a:t>
            </a:r>
          </a:p>
        </p:txBody>
      </p:sp>
      <p:sp>
        <p:nvSpPr>
          <p:cNvPr id="5" name="PlaceHolder 4"/>
          <p:cNvSpPr>
            <a:spLocks noGrp="1"/>
          </p:cNvSpPr>
          <p:nvPr>
            <p:ph type="sldNum" idx="34"/>
          </p:nvPr>
        </p:nvSpPr>
        <p:spPr/>
        <p:txBody>
          <a:bodyPr/>
          <a:p>
            <a:fld id="{018F587D-C0FB-4050-A338-0BDEE004F541}" type="slidenum">
              <a:t>&lt;#&gt;</a:t>
            </a:fld>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0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21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3"/>
          </p:nvPr>
        </p:nvSpPr>
        <p:spPr/>
        <p:txBody>
          <a:bodyPr/>
          <a:p>
            <a:r>
              <a:t>Footer</a:t>
            </a:r>
          </a:p>
        </p:txBody>
      </p:sp>
      <p:sp>
        <p:nvSpPr>
          <p:cNvPr id="6" name="PlaceHolder 5"/>
          <p:cNvSpPr>
            <a:spLocks noGrp="1"/>
          </p:cNvSpPr>
          <p:nvPr>
            <p:ph type="sldNum" idx="34"/>
          </p:nvPr>
        </p:nvSpPr>
        <p:spPr/>
        <p:txBody>
          <a:bodyPr/>
          <a:p>
            <a:fld id="{93259859-C5BA-48D1-8415-F31E3CBE9C83}" type="slidenum">
              <a:t>&lt;#&gt;</a:t>
            </a:fld>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3"/>
          </p:nvPr>
        </p:nvSpPr>
        <p:spPr/>
        <p:txBody>
          <a:bodyPr/>
          <a:p>
            <a:r>
              <a:t>Footer</a:t>
            </a:r>
          </a:p>
        </p:txBody>
      </p:sp>
      <p:sp>
        <p:nvSpPr>
          <p:cNvPr id="4" name="PlaceHolder 3"/>
          <p:cNvSpPr>
            <a:spLocks noGrp="1"/>
          </p:cNvSpPr>
          <p:nvPr>
            <p:ph type="sldNum" idx="34"/>
          </p:nvPr>
        </p:nvSpPr>
        <p:spPr/>
        <p:txBody>
          <a:bodyPr/>
          <a:p>
            <a:fld id="{C6E7BD8E-3D4A-405C-97D4-FA99EC07E602}"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5EEBCE0-6F20-42B9-BA5A-6120760765F1}" type="slidenum">
              <a:t>&lt;#&gt;</a:t>
            </a:fld>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1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3"/>
          </p:nvPr>
        </p:nvSpPr>
        <p:spPr/>
        <p:txBody>
          <a:bodyPr/>
          <a:p>
            <a:r>
              <a:t>Footer</a:t>
            </a:r>
          </a:p>
        </p:txBody>
      </p:sp>
      <p:sp>
        <p:nvSpPr>
          <p:cNvPr id="4" name="PlaceHolder 3"/>
          <p:cNvSpPr>
            <a:spLocks noGrp="1"/>
          </p:cNvSpPr>
          <p:nvPr>
            <p:ph type="sldNum" idx="34"/>
          </p:nvPr>
        </p:nvSpPr>
        <p:spPr/>
        <p:txBody>
          <a:bodyPr/>
          <a:p>
            <a:fld id="{79B94B6B-822E-4CC1-B7AF-129191CCB1B3}" type="slidenum">
              <a:t>&lt;#&gt;</a:t>
            </a:fld>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1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21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4"/>
          </p:nvPr>
        </p:nvSpPr>
        <p:spPr/>
        <p:txBody>
          <a:bodyPr/>
          <a:p>
            <a:fld id="{7932B9E5-AA67-4D3E-ACBE-869988384AFD}" type="slidenum">
              <a:t>&lt;#&gt;</a:t>
            </a:fld>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2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4"/>
          </p:nvPr>
        </p:nvSpPr>
        <p:spPr/>
        <p:txBody>
          <a:bodyPr/>
          <a:p>
            <a:fld id="{ACB763FB-5A29-4125-B9B4-5E65A6E160C6}" type="slidenum">
              <a:t>&lt;#&gt;</a:t>
            </a:fld>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3"/>
          </p:nvPr>
        </p:nvSpPr>
        <p:spPr/>
        <p:txBody>
          <a:bodyPr/>
          <a:p>
            <a:r>
              <a:t>Footer</a:t>
            </a:r>
          </a:p>
        </p:txBody>
      </p:sp>
      <p:sp>
        <p:nvSpPr>
          <p:cNvPr id="7" name="PlaceHolder 6"/>
          <p:cNvSpPr>
            <a:spLocks noGrp="1"/>
          </p:cNvSpPr>
          <p:nvPr>
            <p:ph type="sldNum" idx="34"/>
          </p:nvPr>
        </p:nvSpPr>
        <p:spPr/>
        <p:txBody>
          <a:bodyPr/>
          <a:p>
            <a:fld id="{45A66FA5-9882-48B3-BD29-925B64B0E698}" type="slidenum">
              <a:t>&lt;#&gt;</a:t>
            </a:fld>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3"/>
          </p:nvPr>
        </p:nvSpPr>
        <p:spPr/>
        <p:txBody>
          <a:bodyPr/>
          <a:p>
            <a:r>
              <a:t>Footer</a:t>
            </a:r>
          </a:p>
        </p:txBody>
      </p:sp>
      <p:sp>
        <p:nvSpPr>
          <p:cNvPr id="6" name="PlaceHolder 5"/>
          <p:cNvSpPr>
            <a:spLocks noGrp="1"/>
          </p:cNvSpPr>
          <p:nvPr>
            <p:ph type="sldNum" idx="34"/>
          </p:nvPr>
        </p:nvSpPr>
        <p:spPr/>
        <p:txBody>
          <a:bodyPr/>
          <a:p>
            <a:fld id="{7C4280F4-EA27-4FF5-9C0B-A23E902476E9}" type="slidenum">
              <a:t>&lt;#&gt;</a:t>
            </a:fld>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3"/>
          </p:nvPr>
        </p:nvSpPr>
        <p:spPr/>
        <p:txBody>
          <a:bodyPr/>
          <a:p>
            <a:r>
              <a:t>Footer</a:t>
            </a:r>
          </a:p>
        </p:txBody>
      </p:sp>
      <p:sp>
        <p:nvSpPr>
          <p:cNvPr id="8" name="PlaceHolder 7"/>
          <p:cNvSpPr>
            <a:spLocks noGrp="1"/>
          </p:cNvSpPr>
          <p:nvPr>
            <p:ph type="sldNum" idx="34"/>
          </p:nvPr>
        </p:nvSpPr>
        <p:spPr/>
        <p:txBody>
          <a:bodyPr/>
          <a:p>
            <a:fld id="{55C88C47-F74F-4210-BA77-7F7B78C32046}" type="slidenum">
              <a:t>&lt;#&gt;</a:t>
            </a:fld>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3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3"/>
          </p:nvPr>
        </p:nvSpPr>
        <p:spPr/>
        <p:txBody>
          <a:bodyPr/>
          <a:p>
            <a:r>
              <a:t>Footer</a:t>
            </a:r>
          </a:p>
        </p:txBody>
      </p:sp>
      <p:sp>
        <p:nvSpPr>
          <p:cNvPr id="10" name="PlaceHolder 9"/>
          <p:cNvSpPr>
            <a:spLocks noGrp="1"/>
          </p:cNvSpPr>
          <p:nvPr>
            <p:ph type="sldNum" idx="34"/>
          </p:nvPr>
        </p:nvSpPr>
        <p:spPr/>
        <p:txBody>
          <a:bodyPr/>
          <a:p>
            <a:fld id="{944600A5-6B72-4532-95A5-869F9D8F06F2}"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B8EF30E-6F7F-426B-9CFB-42FE0869C398}"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8E1D06AE-39A0-4D33-A298-2DBB79F70226}"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5FE03B7A-C0C9-45A8-A6EF-C362A1C0471E}"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3B640F34-80F7-48D5-9CCC-305938045493}"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D42E977A-5A6D-45BA-80E6-A0D1DCC1D7E1}"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795320B6-1385-45A2-9087-4026EEE54047}"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FC8ADF67-C1DA-473A-8DF3-F874E47C96AC}"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4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10ACE91E-624D-45BB-AFE0-37936992229B}"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BE58DAF6-DC3C-4009-A877-6F18CA90CA95}"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29DA4BDF-29EF-495C-9484-23CD8739D597}"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4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4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EA2C5F2A-29D6-4AE3-A811-60875654A2FF}"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FB790F5D-3EAE-4991-BB65-F7CF1696A31E}"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91147120-39CC-4209-90D2-4E7D012E7ACD}"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499F7AC9-F91B-4444-A2A5-38B8F4F11BF1}"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7"/>
          </p:nvPr>
        </p:nvSpPr>
        <p:spPr/>
        <p:txBody>
          <a:bodyPr/>
          <a:p>
            <a:fld id="{E9B6D01C-5964-493B-BBCA-D6EAB29B48AC}"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7"/>
          </p:nvPr>
        </p:nvSpPr>
        <p:spPr/>
        <p:txBody>
          <a:bodyPr/>
          <a:p>
            <a:fld id="{1D8FDC59-C2B8-4768-8053-AB64144641E5}"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28B7E002-A9F0-4DBE-B9DF-85E46CD014DA}"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sldNum" idx="1"/>
          </p:nvPr>
        </p:nvSpPr>
        <p:spPr/>
        <p:txBody>
          <a:bodyPr/>
          <a:p>
            <a:fld id="{C0FF8195-C717-44D7-B5D2-C25055F272CF}"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sldNum" idx="8"/>
          </p:nvPr>
        </p:nvSpPr>
        <p:spPr/>
        <p:txBody>
          <a:bodyPr/>
          <a:p>
            <a:fld id="{2BC2DA67-D5B7-497D-9E52-DE356AFB12B1}"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sldNum" idx="8"/>
          </p:nvPr>
        </p:nvSpPr>
        <p:spPr/>
        <p:txBody>
          <a:bodyPr/>
          <a:p>
            <a:fld id="{1C980EE4-2DEA-4C6D-A0A8-34456CFCA7F8}"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8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8"/>
          </p:nvPr>
        </p:nvSpPr>
        <p:spPr/>
        <p:txBody>
          <a:bodyPr/>
          <a:p>
            <a:fld id="{EB6B269D-C3E0-400F-9238-35AD32666451}"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sldNum" idx="8"/>
          </p:nvPr>
        </p:nvSpPr>
        <p:spPr/>
        <p:txBody>
          <a:bodyPr/>
          <a:p>
            <a:fld id="{B33A5915-8E1D-4633-B94F-C63967A8F3D1}"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sldNum" idx="8"/>
          </p:nvPr>
        </p:nvSpPr>
        <p:spPr/>
        <p:txBody>
          <a:bodyPr/>
          <a:p>
            <a:fld id="{99E700A1-1144-4BA9-9FDF-8E69FA5184FE}"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8"/>
          </p:nvPr>
        </p:nvSpPr>
        <p:spPr/>
        <p:txBody>
          <a:bodyPr/>
          <a:p>
            <a:fld id="{39096F3B-74CF-49F9-A370-78847BE8B7E8}"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8"/>
          </p:nvPr>
        </p:nvSpPr>
        <p:spPr/>
        <p:txBody>
          <a:bodyPr/>
          <a:p>
            <a:fld id="{292599DA-4CC6-4A6B-967F-6439D898F079}"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8"/>
          </p:nvPr>
        </p:nvSpPr>
        <p:spPr/>
        <p:txBody>
          <a:bodyPr/>
          <a:p>
            <a:fld id="{06799172-BF6F-44E6-AD53-40561CB19510}"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8"/>
          </p:nvPr>
        </p:nvSpPr>
        <p:spPr/>
        <p:txBody>
          <a:bodyPr/>
          <a:p>
            <a:fld id="{2362E5EC-B606-4C0C-9AF1-F7EF52D237EA}"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sldNum" idx="8"/>
          </p:nvPr>
        </p:nvSpPr>
        <p:spPr/>
        <p:txBody>
          <a:bodyPr/>
          <a:p>
            <a:fld id="{54A2700E-5E83-4050-BFA4-C43B4FE7CEA1}"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sldNum" idx="1"/>
          </p:nvPr>
        </p:nvSpPr>
        <p:spPr/>
        <p:txBody>
          <a:bodyPr/>
          <a:p>
            <a:fld id="{AFA1085D-7120-4852-8B31-021594E6F43A}"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sldNum" idx="8"/>
          </p:nvPr>
        </p:nvSpPr>
        <p:spPr/>
        <p:txBody>
          <a:bodyPr/>
          <a:p>
            <a:fld id="{7C7D7E7B-2417-4C14-90BB-4C478FC2C8AD}"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3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B474A90F-074E-4B18-BF3F-2E1520035DD9}"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A359384A-85F4-4DB6-A691-2394237F7581}"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C102DA61-35E0-4AB4-8565-55CB88546857}"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9" Type="http://schemas.openxmlformats.org/officeDocument/2006/relationships/slideLayout" Target="../slideLayouts/slideLayout160.xml"/><Relationship Id="rId10" Type="http://schemas.openxmlformats.org/officeDocument/2006/relationships/slideLayout" Target="../slideLayouts/slideLayout161.xml"/><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9" Type="http://schemas.openxmlformats.org/officeDocument/2006/relationships/slideLayout" Target="../slideLayouts/slideLayout184.xml"/><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slideLayout" Target="../slideLayouts/slideLayout203.xml"/><Relationship Id="rId17"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slideLayout" Target="../slideLayouts/slideLayout214.xml"/><Relationship Id="rId16" Type="http://schemas.openxmlformats.org/officeDocument/2006/relationships/slideLayout" Target="../slideLayouts/slideLayout215.xml"/><Relationship Id="rId17"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 Id="rId9" Type="http://schemas.openxmlformats.org/officeDocument/2006/relationships/slideLayout" Target="../slideLayouts/slideLayout220.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slideLayout" Target="../slideLayouts/slideLayout229.xml"/><Relationship Id="rId8" Type="http://schemas.openxmlformats.org/officeDocument/2006/relationships/slideLayout" Target="../slideLayouts/slideLayout230.xml"/><Relationship Id="rId9" Type="http://schemas.openxmlformats.org/officeDocument/2006/relationships/slideLayout" Target="../slideLayouts/slideLayout231.xml"/><Relationship Id="rId10" Type="http://schemas.openxmlformats.org/officeDocument/2006/relationships/slideLayout" Target="../slideLayouts/slideLayout232.xml"/><Relationship Id="rId11" Type="http://schemas.openxmlformats.org/officeDocument/2006/relationships/slideLayout" Target="../slideLayouts/slideLayout233.xml"/><Relationship Id="rId12" Type="http://schemas.openxmlformats.org/officeDocument/2006/relationships/slideLayout" Target="../slideLayouts/slideLayout234.xml"/><Relationship Id="rId13" Type="http://schemas.openxmlformats.org/officeDocument/2006/relationships/slideLayout" Target="../slideLayouts/slideLayout235.xml"/><Relationship Id="rId14" Type="http://schemas.openxmlformats.org/officeDocument/2006/relationships/slideLayout" Target="../slideLayouts/slideLayout236.xml"/><Relationship Id="rId15" Type="http://schemas.openxmlformats.org/officeDocument/2006/relationships/slideLayout" Target="../slideLayouts/slideLayout237.xml"/><Relationship Id="rId16" Type="http://schemas.openxmlformats.org/officeDocument/2006/relationships/slideLayout" Target="../slideLayouts/slideLayout238.xml"/><Relationship Id="rId17" Type="http://schemas.openxmlformats.org/officeDocument/2006/relationships/slideLayout" Target="../slideLayouts/slideLayout239.xml"/><Relationship Id="rId18"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 Id="rId11" Type="http://schemas.openxmlformats.org/officeDocument/2006/relationships/slideLayout" Target="../slideLayouts/slideLayout245.xml"/><Relationship Id="rId12" Type="http://schemas.openxmlformats.org/officeDocument/2006/relationships/slideLayout" Target="../slideLayouts/slideLayout246.xml"/><Relationship Id="rId13" Type="http://schemas.openxmlformats.org/officeDocument/2006/relationships/slideLayout" Target="../slideLayouts/slideLayout247.xml"/><Relationship Id="rId14" Type="http://schemas.openxmlformats.org/officeDocument/2006/relationships/slideLayout" Target="../slideLayouts/slideLayout248.xml"/><Relationship Id="rId15" Type="http://schemas.openxmlformats.org/officeDocument/2006/relationships/slideLayout" Target="../slideLayouts/slideLayout249.xml"/><Relationship Id="rId16" Type="http://schemas.openxmlformats.org/officeDocument/2006/relationships/slideLayout" Target="../slideLayouts/slideLayout250.xml"/><Relationship Id="rId17" Type="http://schemas.openxmlformats.org/officeDocument/2006/relationships/slideLayout" Target="../slideLayouts/slideLayout251.xml"/><Relationship Id="rId18"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slideLayout" Target="../slideLayouts/slideLayout253.xml"/><Relationship Id="rId8" Type="http://schemas.openxmlformats.org/officeDocument/2006/relationships/slideLayout" Target="../slideLayouts/slideLayout254.xml"/><Relationship Id="rId9" Type="http://schemas.openxmlformats.org/officeDocument/2006/relationships/slideLayout" Target="../slideLayouts/slideLayout255.xml"/><Relationship Id="rId10" Type="http://schemas.openxmlformats.org/officeDocument/2006/relationships/slideLayout" Target="../slideLayouts/slideLayout256.xml"/><Relationship Id="rId11" Type="http://schemas.openxmlformats.org/officeDocument/2006/relationships/slideLayout" Target="../slideLayouts/slideLayout257.xml"/><Relationship Id="rId12" Type="http://schemas.openxmlformats.org/officeDocument/2006/relationships/slideLayout" Target="../slideLayouts/slideLayout258.xml"/><Relationship Id="rId13" Type="http://schemas.openxmlformats.org/officeDocument/2006/relationships/slideLayout" Target="../slideLayouts/slideLayout259.xml"/><Relationship Id="rId14" Type="http://schemas.openxmlformats.org/officeDocument/2006/relationships/slideLayout" Target="../slideLayouts/slideLayout260.xml"/><Relationship Id="rId15" Type="http://schemas.openxmlformats.org/officeDocument/2006/relationships/slideLayout" Target="../slideLayouts/slideLayout261.xml"/><Relationship Id="rId16" Type="http://schemas.openxmlformats.org/officeDocument/2006/relationships/slideLayout" Target="../slideLayouts/slideLayout262.xml"/><Relationship Id="rId17" Type="http://schemas.openxmlformats.org/officeDocument/2006/relationships/slideLayout" Target="../slideLayouts/slideLayout263.xml"/><Relationship Id="rId18"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slideLayout" Target="../slideLayouts/slideLayout265.xml"/><Relationship Id="rId8" Type="http://schemas.openxmlformats.org/officeDocument/2006/relationships/slideLayout" Target="../slideLayouts/slideLayout266.xml"/><Relationship Id="rId9" Type="http://schemas.openxmlformats.org/officeDocument/2006/relationships/slideLayout" Target="../slideLayouts/slideLayout267.xml"/><Relationship Id="rId10" Type="http://schemas.openxmlformats.org/officeDocument/2006/relationships/slideLayout" Target="../slideLayouts/slideLayout268.xml"/><Relationship Id="rId11" Type="http://schemas.openxmlformats.org/officeDocument/2006/relationships/slideLayout" Target="../slideLayouts/slideLayout269.xml"/><Relationship Id="rId12" Type="http://schemas.openxmlformats.org/officeDocument/2006/relationships/slideLayout" Target="../slideLayouts/slideLayout270.xml"/><Relationship Id="rId13" Type="http://schemas.openxmlformats.org/officeDocument/2006/relationships/slideLayout" Target="../slideLayouts/slideLayout271.xml"/><Relationship Id="rId14" Type="http://schemas.openxmlformats.org/officeDocument/2006/relationships/slideLayout" Target="../slideLayouts/slideLayout272.xml"/><Relationship Id="rId15" Type="http://schemas.openxmlformats.org/officeDocument/2006/relationships/slideLayout" Target="../slideLayouts/slideLayout273.xml"/><Relationship Id="rId16" Type="http://schemas.openxmlformats.org/officeDocument/2006/relationships/slideLayout" Target="../slideLayouts/slideLayout274.xml"/><Relationship Id="rId17" Type="http://schemas.openxmlformats.org/officeDocument/2006/relationships/slideLayout" Target="../slideLayouts/slideLayout275.xml"/><Relationship Id="rId18"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slideLayout" Target="../slideLayouts/slideLayout277.xml"/><Relationship Id="rId8" Type="http://schemas.openxmlformats.org/officeDocument/2006/relationships/slideLayout" Target="../slideLayouts/slideLayout278.xml"/><Relationship Id="rId9" Type="http://schemas.openxmlformats.org/officeDocument/2006/relationships/slideLayout" Target="../slideLayouts/slideLayout279.xml"/><Relationship Id="rId10" Type="http://schemas.openxmlformats.org/officeDocument/2006/relationships/slideLayout" Target="../slideLayouts/slideLayout280.xml"/><Relationship Id="rId11" Type="http://schemas.openxmlformats.org/officeDocument/2006/relationships/slideLayout" Target="../slideLayouts/slideLayout281.xml"/><Relationship Id="rId12" Type="http://schemas.openxmlformats.org/officeDocument/2006/relationships/slideLayout" Target="../slideLayouts/slideLayout282.xml"/><Relationship Id="rId13" Type="http://schemas.openxmlformats.org/officeDocument/2006/relationships/slideLayout" Target="../slideLayouts/slideLayout283.xml"/><Relationship Id="rId14" Type="http://schemas.openxmlformats.org/officeDocument/2006/relationships/slideLayout" Target="../slideLayouts/slideLayout284.xml"/><Relationship Id="rId15" Type="http://schemas.openxmlformats.org/officeDocument/2006/relationships/slideLayout" Target="../slideLayouts/slideLayout285.xml"/><Relationship Id="rId16" Type="http://schemas.openxmlformats.org/officeDocument/2006/relationships/slideLayout" Target="../slideLayouts/slideLayout286.xml"/><Relationship Id="rId17" Type="http://schemas.openxmlformats.org/officeDocument/2006/relationships/slideLayout" Target="../slideLayouts/slideLayout287.xml"/><Relationship Id="rId18"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slideLayout" Target="../slideLayouts/slideLayout313.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9" Type="http://schemas.openxmlformats.org/officeDocument/2006/relationships/slideLayout" Target="../slideLayouts/slideLayout318.xml"/><Relationship Id="rId10" Type="http://schemas.openxmlformats.org/officeDocument/2006/relationships/slideLayout" Target="../slideLayouts/slideLayout319.xml"/><Relationship Id="rId11" Type="http://schemas.openxmlformats.org/officeDocument/2006/relationships/slideLayout" Target="../slideLayouts/slideLayout320.xml"/><Relationship Id="rId12" Type="http://schemas.openxmlformats.org/officeDocument/2006/relationships/slideLayout" Target="../slideLayouts/slideLayout321.xml"/><Relationship Id="rId13" Type="http://schemas.openxmlformats.org/officeDocument/2006/relationships/slideLayout" Target="../slideLayouts/slideLayout322.xml"/><Relationship Id="rId14" Type="http://schemas.openxmlformats.org/officeDocument/2006/relationships/slideLayout" Target="../slideLayouts/slideLayout323.xml"/><Relationship Id="rId15"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 Id="rId9" Type="http://schemas.openxmlformats.org/officeDocument/2006/relationships/slideLayout" Target="../slideLayouts/slideLayout330.xml"/><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8" descr=""/>
          <p:cNvPicPr/>
          <p:nvPr/>
        </p:nvPicPr>
        <p:blipFill>
          <a:blip r:embed="rId2"/>
          <a:stretch/>
        </p:blipFill>
        <p:spPr>
          <a:xfrm>
            <a:off x="7673400" y="0"/>
            <a:ext cx="4517640" cy="6856920"/>
          </a:xfrm>
          <a:prstGeom prst="rect">
            <a:avLst/>
          </a:prstGeom>
          <a:ln w="0">
            <a:noFill/>
          </a:ln>
        </p:spPr>
      </p:pic>
      <p:pic>
        <p:nvPicPr>
          <p:cNvPr id="1" name="Picture 6" descr=""/>
          <p:cNvPicPr/>
          <p:nvPr/>
        </p:nvPicPr>
        <p:blipFill>
          <a:blip r:embed="rId3"/>
          <a:stretch/>
        </p:blipFill>
        <p:spPr>
          <a:xfrm>
            <a:off x="289440" y="6023880"/>
            <a:ext cx="2227680" cy="621000"/>
          </a:xfrm>
          <a:prstGeom prst="rect">
            <a:avLst/>
          </a:prstGeom>
          <a:ln w="0">
            <a:noFill/>
          </a:ln>
        </p:spPr>
      </p:pic>
      <p:pic>
        <p:nvPicPr>
          <p:cNvPr id="2" name="Picture 4" descr=""/>
          <p:cNvPicPr/>
          <p:nvPr/>
        </p:nvPicPr>
        <p:blipFill>
          <a:blip r:embed="rId4">
            <a:extLst>
              <a:ext uri="{BEBA8EAE-BF5A-486C-A8C5-ECC9F3942E4B}">
                <a14:imgProps xmlns:a14="http://schemas.microsoft.com/office/drawing/2010/main">
                  <a14:imgLayer r:embed="rId5">
                    <a14:imgEffect>
                      <a14:brightnessContrast bright="12000"/>
                    </a14:imgEffect>
                  </a14:imgLayer>
                </a14:imgProps>
              </a:ext>
            </a:extLst>
          </a:blip>
          <a:srcRect l="0" t="11397" r="0" b="4790"/>
          <a:stretch/>
        </p:blipFill>
        <p:spPr>
          <a:xfrm>
            <a:off x="0" y="0"/>
            <a:ext cx="12283920" cy="6856920"/>
          </a:xfrm>
          <a:prstGeom prst="rect">
            <a:avLst/>
          </a:prstGeom>
          <a:ln w="0">
            <a:noFill/>
          </a:ln>
        </p:spPr>
      </p:pic>
      <p:pic>
        <p:nvPicPr>
          <p:cNvPr id="3" name="Picture 8" descr=""/>
          <p:cNvPicPr/>
          <p:nvPr/>
        </p:nvPicPr>
        <p:blipFill>
          <a:blip r:embed="rId6"/>
          <a:stretch/>
        </p:blipFill>
        <p:spPr>
          <a:xfrm>
            <a:off x="3002040" y="724680"/>
            <a:ext cx="6186600" cy="1720800"/>
          </a:xfrm>
          <a:prstGeom prst="rect">
            <a:avLst/>
          </a:prstGeom>
          <a:ln w="0">
            <a:noFill/>
          </a:ln>
        </p:spPr>
      </p:pic>
      <p:sp>
        <p:nvSpPr>
          <p:cNvPr id="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5"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6" name="PlaceHolder 3"/>
          <p:cNvSpPr>
            <a:spLocks noGrp="1"/>
          </p:cNvSpPr>
          <p:nvPr>
            <p:ph type="sldNum" idx="1"/>
          </p:nvPr>
        </p:nvSpPr>
        <p:spPr>
          <a:xfrm>
            <a:off x="10865160" y="630540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2E5E04A4-5D9F-4EEB-AC45-1FC0262818FE}" type="slidenum">
              <a:rPr b="0" lang="en-US" sz="1200" spc="-1" strike="noStrike">
                <a:solidFill>
                  <a:srgbClr val="004c65"/>
                </a:solidFill>
                <a:latin typeface="Arial"/>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4" name="Picture 8" descr=""/>
          <p:cNvPicPr/>
          <p:nvPr/>
        </p:nvPicPr>
        <p:blipFill>
          <a:blip r:embed="rId2"/>
          <a:stretch/>
        </p:blipFill>
        <p:spPr>
          <a:xfrm>
            <a:off x="7673400" y="0"/>
            <a:ext cx="4517640" cy="6856920"/>
          </a:xfrm>
          <a:prstGeom prst="rect">
            <a:avLst/>
          </a:prstGeom>
          <a:ln w="0">
            <a:noFill/>
          </a:ln>
        </p:spPr>
      </p:pic>
      <p:pic>
        <p:nvPicPr>
          <p:cNvPr id="385" name="Picture 6" descr=""/>
          <p:cNvPicPr/>
          <p:nvPr/>
        </p:nvPicPr>
        <p:blipFill>
          <a:blip r:embed="rId3"/>
          <a:stretch/>
        </p:blipFill>
        <p:spPr>
          <a:xfrm>
            <a:off x="289440" y="6023880"/>
            <a:ext cx="2227680" cy="621000"/>
          </a:xfrm>
          <a:prstGeom prst="rect">
            <a:avLst/>
          </a:prstGeom>
          <a:ln w="0">
            <a:noFill/>
          </a:ln>
        </p:spPr>
      </p:pic>
      <p:sp>
        <p:nvSpPr>
          <p:cNvPr id="386" name="Rectangle 3"/>
          <p:cNvSpPr/>
          <p:nvPr/>
        </p:nvSpPr>
        <p:spPr>
          <a:xfrm>
            <a:off x="0" y="0"/>
            <a:ext cx="12191040" cy="6856920"/>
          </a:xfrm>
          <a:prstGeom prst="rect">
            <a:avLst/>
          </a:prstGeom>
          <a:solidFill>
            <a:srgbClr val="c70041"/>
          </a:solidFill>
          <a:ln>
            <a:noFill/>
          </a:ln>
        </p:spPr>
        <p:style>
          <a:lnRef idx="2">
            <a:schemeClr val="accent1">
              <a:shade val="50000"/>
            </a:schemeClr>
          </a:lnRef>
          <a:fillRef idx="1">
            <a:schemeClr val="accent1"/>
          </a:fillRef>
          <a:effectRef idx="0">
            <a:schemeClr val="accent1"/>
          </a:effectRef>
          <a:fontRef idx="minor"/>
        </p:style>
      </p:sp>
      <p:pic>
        <p:nvPicPr>
          <p:cNvPr id="387" name="Picture 7" descr=""/>
          <p:cNvPicPr/>
          <p:nvPr/>
        </p:nvPicPr>
        <p:blipFill>
          <a:blip r:embed="rId4">
            <a:alphaModFix amt="75000"/>
          </a:blip>
          <a:stretch/>
        </p:blipFill>
        <p:spPr>
          <a:xfrm>
            <a:off x="0" y="0"/>
            <a:ext cx="12191040" cy="6856920"/>
          </a:xfrm>
          <a:prstGeom prst="rect">
            <a:avLst/>
          </a:prstGeom>
          <a:ln w="0">
            <a:noFill/>
          </a:ln>
        </p:spPr>
      </p:pic>
      <p:pic>
        <p:nvPicPr>
          <p:cNvPr id="388" name="Picture 10" descr=""/>
          <p:cNvPicPr/>
          <p:nvPr/>
        </p:nvPicPr>
        <p:blipFill>
          <a:blip r:embed="rId5"/>
          <a:stretch/>
        </p:blipFill>
        <p:spPr>
          <a:xfrm>
            <a:off x="3899160" y="1937160"/>
            <a:ext cx="4386240" cy="1223280"/>
          </a:xfrm>
          <a:prstGeom prst="rect">
            <a:avLst/>
          </a:prstGeom>
          <a:ln w="0">
            <a:noFill/>
          </a:ln>
        </p:spPr>
      </p:pic>
      <p:sp>
        <p:nvSpPr>
          <p:cNvPr id="3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9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7" name="Picture 8" descr=""/>
          <p:cNvPicPr/>
          <p:nvPr/>
        </p:nvPicPr>
        <p:blipFill>
          <a:blip r:embed="rId2"/>
          <a:stretch/>
        </p:blipFill>
        <p:spPr>
          <a:xfrm>
            <a:off x="7673400" y="0"/>
            <a:ext cx="4517640" cy="6856920"/>
          </a:xfrm>
          <a:prstGeom prst="rect">
            <a:avLst/>
          </a:prstGeom>
          <a:ln w="0">
            <a:noFill/>
          </a:ln>
        </p:spPr>
      </p:pic>
      <p:pic>
        <p:nvPicPr>
          <p:cNvPr id="428" name="Picture 6" descr=""/>
          <p:cNvPicPr/>
          <p:nvPr/>
        </p:nvPicPr>
        <p:blipFill>
          <a:blip r:embed="rId3"/>
          <a:stretch/>
        </p:blipFill>
        <p:spPr>
          <a:xfrm>
            <a:off x="289440" y="6023880"/>
            <a:ext cx="2227680" cy="621000"/>
          </a:xfrm>
          <a:prstGeom prst="rect">
            <a:avLst/>
          </a:prstGeom>
          <a:ln w="0">
            <a:noFill/>
          </a:ln>
        </p:spPr>
      </p:pic>
      <p:sp>
        <p:nvSpPr>
          <p:cNvPr id="429" name="Rectangle 3"/>
          <p:cNvSpPr/>
          <p:nvPr/>
        </p:nvSpPr>
        <p:spPr>
          <a:xfrm>
            <a:off x="0" y="0"/>
            <a:ext cx="12191040" cy="6856920"/>
          </a:xfrm>
          <a:prstGeom prst="rect">
            <a:avLst/>
          </a:prstGeom>
          <a:solidFill>
            <a:srgbClr val="004961"/>
          </a:solidFill>
          <a:ln>
            <a:noFill/>
          </a:ln>
        </p:spPr>
        <p:style>
          <a:lnRef idx="2">
            <a:schemeClr val="accent1">
              <a:shade val="50000"/>
            </a:schemeClr>
          </a:lnRef>
          <a:fillRef idx="1">
            <a:schemeClr val="accent1"/>
          </a:fillRef>
          <a:effectRef idx="0">
            <a:schemeClr val="accent1"/>
          </a:effectRef>
          <a:fontRef idx="minor"/>
        </p:style>
      </p:sp>
      <p:pic>
        <p:nvPicPr>
          <p:cNvPr id="430" name="Picture 7" descr=""/>
          <p:cNvPicPr/>
          <p:nvPr/>
        </p:nvPicPr>
        <p:blipFill>
          <a:blip r:embed="rId4">
            <a:alphaModFix amt="39000"/>
          </a:blip>
          <a:stretch/>
        </p:blipFill>
        <p:spPr>
          <a:xfrm>
            <a:off x="0" y="0"/>
            <a:ext cx="12191040" cy="6856920"/>
          </a:xfrm>
          <a:prstGeom prst="rect">
            <a:avLst/>
          </a:prstGeom>
          <a:ln w="0">
            <a:noFill/>
          </a:ln>
        </p:spPr>
      </p:pic>
      <p:pic>
        <p:nvPicPr>
          <p:cNvPr id="431" name="Picture 10" descr=""/>
          <p:cNvPicPr/>
          <p:nvPr/>
        </p:nvPicPr>
        <p:blipFill>
          <a:blip r:embed="rId5"/>
          <a:stretch/>
        </p:blipFill>
        <p:spPr>
          <a:xfrm>
            <a:off x="3899160" y="1937160"/>
            <a:ext cx="4386240" cy="1223280"/>
          </a:xfrm>
          <a:prstGeom prst="rect">
            <a:avLst/>
          </a:prstGeom>
          <a:ln w="0">
            <a:noFill/>
          </a:ln>
        </p:spPr>
      </p:pic>
      <p:sp>
        <p:nvSpPr>
          <p:cNvPr id="4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3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70" name="Picture 8" descr=""/>
          <p:cNvPicPr/>
          <p:nvPr/>
        </p:nvPicPr>
        <p:blipFill>
          <a:blip r:embed="rId2"/>
          <a:stretch/>
        </p:blipFill>
        <p:spPr>
          <a:xfrm>
            <a:off x="7673400" y="0"/>
            <a:ext cx="4517640" cy="6856920"/>
          </a:xfrm>
          <a:prstGeom prst="rect">
            <a:avLst/>
          </a:prstGeom>
          <a:ln w="0">
            <a:noFill/>
          </a:ln>
        </p:spPr>
      </p:pic>
      <p:pic>
        <p:nvPicPr>
          <p:cNvPr id="471" name="Picture 6" descr=""/>
          <p:cNvPicPr/>
          <p:nvPr/>
        </p:nvPicPr>
        <p:blipFill>
          <a:blip r:embed="rId3"/>
          <a:stretch/>
        </p:blipFill>
        <p:spPr>
          <a:xfrm>
            <a:off x="289440" y="6023880"/>
            <a:ext cx="2227680" cy="621000"/>
          </a:xfrm>
          <a:prstGeom prst="rect">
            <a:avLst/>
          </a:prstGeom>
          <a:ln w="0">
            <a:noFill/>
          </a:ln>
        </p:spPr>
      </p:pic>
      <p:sp>
        <p:nvSpPr>
          <p:cNvPr id="472" name="Rectangle 14"/>
          <p:cNvSpPr/>
          <p:nvPr/>
        </p:nvSpPr>
        <p:spPr>
          <a:xfrm>
            <a:off x="0" y="0"/>
            <a:ext cx="5860800" cy="6856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473" name="Picture 15" descr=""/>
          <p:cNvPicPr/>
          <p:nvPr/>
        </p:nvPicPr>
        <p:blipFill>
          <a:blip r:embed="rId4">
            <a:alphaModFix amt="55000"/>
          </a:blip>
          <a:srcRect l="28124" t="0" r="23794" b="0"/>
          <a:stretch/>
        </p:blipFill>
        <p:spPr>
          <a:xfrm>
            <a:off x="0" y="0"/>
            <a:ext cx="5860800" cy="6856920"/>
          </a:xfrm>
          <a:prstGeom prst="rect">
            <a:avLst/>
          </a:prstGeom>
          <a:ln w="0">
            <a:noFill/>
          </a:ln>
        </p:spPr>
      </p:pic>
      <p:sp>
        <p:nvSpPr>
          <p:cNvPr id="474"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475" name="Picture 18" descr=""/>
          <p:cNvPicPr/>
          <p:nvPr/>
        </p:nvPicPr>
        <p:blipFill>
          <a:blip r:embed="rId5"/>
          <a:stretch/>
        </p:blipFill>
        <p:spPr>
          <a:xfrm>
            <a:off x="289440" y="6023880"/>
            <a:ext cx="2227680" cy="621000"/>
          </a:xfrm>
          <a:prstGeom prst="rect">
            <a:avLst/>
          </a:prstGeom>
          <a:ln w="0">
            <a:noFill/>
          </a:ln>
        </p:spPr>
      </p:pic>
      <p:sp>
        <p:nvSpPr>
          <p:cNvPr id="476" name="PlaceHolder 1"/>
          <p:cNvSpPr>
            <a:spLocks noGrp="1"/>
          </p:cNvSpPr>
          <p:nvPr>
            <p:ph type="ftr" idx="9"/>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477"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78"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15" name="Picture 8" descr=""/>
          <p:cNvPicPr/>
          <p:nvPr/>
        </p:nvPicPr>
        <p:blipFill>
          <a:blip r:embed="rId2"/>
          <a:stretch/>
        </p:blipFill>
        <p:spPr>
          <a:xfrm>
            <a:off x="7673400" y="0"/>
            <a:ext cx="4517640" cy="6856920"/>
          </a:xfrm>
          <a:prstGeom prst="rect">
            <a:avLst/>
          </a:prstGeom>
          <a:ln w="0">
            <a:noFill/>
          </a:ln>
        </p:spPr>
      </p:pic>
      <p:pic>
        <p:nvPicPr>
          <p:cNvPr id="516" name="Picture 6" descr=""/>
          <p:cNvPicPr/>
          <p:nvPr/>
        </p:nvPicPr>
        <p:blipFill>
          <a:blip r:embed="rId3"/>
          <a:stretch/>
        </p:blipFill>
        <p:spPr>
          <a:xfrm>
            <a:off x="289440" y="6023880"/>
            <a:ext cx="2227680" cy="621000"/>
          </a:xfrm>
          <a:prstGeom prst="rect">
            <a:avLst/>
          </a:prstGeom>
          <a:ln w="0">
            <a:noFill/>
          </a:ln>
        </p:spPr>
      </p:pic>
      <p:sp>
        <p:nvSpPr>
          <p:cNvPr id="517" name="Rectangle 13"/>
          <p:cNvSpPr/>
          <p:nvPr/>
        </p:nvSpPr>
        <p:spPr>
          <a:xfrm>
            <a:off x="0" y="0"/>
            <a:ext cx="5860800" cy="68569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518" name="Picture 14" descr=""/>
          <p:cNvPicPr/>
          <p:nvPr/>
        </p:nvPicPr>
        <p:blipFill>
          <a:blip r:embed="rId4">
            <a:alphaModFix amt="55000"/>
          </a:blip>
          <a:srcRect l="28124" t="0" r="23794" b="0"/>
          <a:stretch/>
        </p:blipFill>
        <p:spPr>
          <a:xfrm>
            <a:off x="-12600" y="0"/>
            <a:ext cx="5860800" cy="6856920"/>
          </a:xfrm>
          <a:prstGeom prst="rect">
            <a:avLst/>
          </a:prstGeom>
          <a:ln w="0">
            <a:noFill/>
          </a:ln>
        </p:spPr>
      </p:pic>
      <p:sp>
        <p:nvSpPr>
          <p:cNvPr id="519"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520" name="Picture 19" descr=""/>
          <p:cNvPicPr/>
          <p:nvPr/>
        </p:nvPicPr>
        <p:blipFill>
          <a:blip r:embed="rId5"/>
          <a:stretch/>
        </p:blipFill>
        <p:spPr>
          <a:xfrm>
            <a:off x="289440" y="6023880"/>
            <a:ext cx="2227680" cy="621000"/>
          </a:xfrm>
          <a:prstGeom prst="rect">
            <a:avLst/>
          </a:prstGeom>
          <a:ln w="0">
            <a:noFill/>
          </a:ln>
        </p:spPr>
      </p:pic>
      <p:sp>
        <p:nvSpPr>
          <p:cNvPr id="521" name="PlaceHolder 1"/>
          <p:cNvSpPr>
            <a:spLocks noGrp="1"/>
          </p:cNvSpPr>
          <p:nvPr>
            <p:ph type="ftr" idx="10"/>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522"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523"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60" name="Picture 8" descr=""/>
          <p:cNvPicPr/>
          <p:nvPr/>
        </p:nvPicPr>
        <p:blipFill>
          <a:blip r:embed="rId2"/>
          <a:stretch/>
        </p:blipFill>
        <p:spPr>
          <a:xfrm>
            <a:off x="7673400" y="0"/>
            <a:ext cx="4517640" cy="6856920"/>
          </a:xfrm>
          <a:prstGeom prst="rect">
            <a:avLst/>
          </a:prstGeom>
          <a:ln w="0">
            <a:noFill/>
          </a:ln>
        </p:spPr>
      </p:pic>
      <p:pic>
        <p:nvPicPr>
          <p:cNvPr id="561" name="Picture 6" descr=""/>
          <p:cNvPicPr/>
          <p:nvPr/>
        </p:nvPicPr>
        <p:blipFill>
          <a:blip r:embed="rId3"/>
          <a:stretch/>
        </p:blipFill>
        <p:spPr>
          <a:xfrm>
            <a:off x="289440" y="6023880"/>
            <a:ext cx="2227680" cy="621000"/>
          </a:xfrm>
          <a:prstGeom prst="rect">
            <a:avLst/>
          </a:prstGeom>
          <a:ln w="0">
            <a:noFill/>
          </a:ln>
        </p:spPr>
      </p:pic>
      <p:sp>
        <p:nvSpPr>
          <p:cNvPr id="562" name="Rectangle 14"/>
          <p:cNvSpPr/>
          <p:nvPr/>
        </p:nvSpPr>
        <p:spPr>
          <a:xfrm>
            <a:off x="0" y="0"/>
            <a:ext cx="5860800" cy="685692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563" name="Picture 15" descr=""/>
          <p:cNvPicPr/>
          <p:nvPr/>
        </p:nvPicPr>
        <p:blipFill>
          <a:blip r:embed="rId4">
            <a:alphaModFix amt="55000"/>
          </a:blip>
          <a:srcRect l="28124" t="0" r="23794" b="0"/>
          <a:stretch/>
        </p:blipFill>
        <p:spPr>
          <a:xfrm>
            <a:off x="0" y="0"/>
            <a:ext cx="5860800" cy="6856920"/>
          </a:xfrm>
          <a:prstGeom prst="rect">
            <a:avLst/>
          </a:prstGeom>
          <a:ln w="0">
            <a:noFill/>
          </a:ln>
        </p:spPr>
      </p:pic>
      <p:sp>
        <p:nvSpPr>
          <p:cNvPr id="564"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565" name="Picture 18" descr=""/>
          <p:cNvPicPr/>
          <p:nvPr/>
        </p:nvPicPr>
        <p:blipFill>
          <a:blip r:embed="rId5"/>
          <a:stretch/>
        </p:blipFill>
        <p:spPr>
          <a:xfrm>
            <a:off x="289440" y="6023880"/>
            <a:ext cx="2227680" cy="621000"/>
          </a:xfrm>
          <a:prstGeom prst="rect">
            <a:avLst/>
          </a:prstGeom>
          <a:ln w="0">
            <a:noFill/>
          </a:ln>
        </p:spPr>
      </p:pic>
      <p:sp>
        <p:nvSpPr>
          <p:cNvPr id="566" name="PlaceHolder 1"/>
          <p:cNvSpPr>
            <a:spLocks noGrp="1"/>
          </p:cNvSpPr>
          <p:nvPr>
            <p:ph type="ftr" idx="11"/>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567"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568"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05" name="Picture 8" descr=""/>
          <p:cNvPicPr/>
          <p:nvPr/>
        </p:nvPicPr>
        <p:blipFill>
          <a:blip r:embed="rId2"/>
          <a:stretch/>
        </p:blipFill>
        <p:spPr>
          <a:xfrm>
            <a:off x="7673400" y="0"/>
            <a:ext cx="4517640" cy="6856920"/>
          </a:xfrm>
          <a:prstGeom prst="rect">
            <a:avLst/>
          </a:prstGeom>
          <a:ln w="0">
            <a:noFill/>
          </a:ln>
        </p:spPr>
      </p:pic>
      <p:pic>
        <p:nvPicPr>
          <p:cNvPr id="606" name="Picture 6" descr=""/>
          <p:cNvPicPr/>
          <p:nvPr/>
        </p:nvPicPr>
        <p:blipFill>
          <a:blip r:embed="rId3"/>
          <a:stretch/>
        </p:blipFill>
        <p:spPr>
          <a:xfrm>
            <a:off x="289440" y="6023880"/>
            <a:ext cx="2227680" cy="621000"/>
          </a:xfrm>
          <a:prstGeom prst="rect">
            <a:avLst/>
          </a:prstGeom>
          <a:ln w="0">
            <a:noFill/>
          </a:ln>
        </p:spPr>
      </p:pic>
      <p:sp>
        <p:nvSpPr>
          <p:cNvPr id="607" name="Rectangle 13"/>
          <p:cNvSpPr/>
          <p:nvPr/>
        </p:nvSpPr>
        <p:spPr>
          <a:xfrm>
            <a:off x="0" y="0"/>
            <a:ext cx="5860800" cy="685692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608" name="Picture 14" descr=""/>
          <p:cNvPicPr/>
          <p:nvPr/>
        </p:nvPicPr>
        <p:blipFill>
          <a:blip r:embed="rId4">
            <a:alphaModFix amt="55000"/>
          </a:blip>
          <a:srcRect l="28124" t="0" r="23794" b="0"/>
          <a:stretch/>
        </p:blipFill>
        <p:spPr>
          <a:xfrm>
            <a:off x="0" y="0"/>
            <a:ext cx="5860800" cy="6856920"/>
          </a:xfrm>
          <a:prstGeom prst="rect">
            <a:avLst/>
          </a:prstGeom>
          <a:ln w="0">
            <a:noFill/>
          </a:ln>
        </p:spPr>
      </p:pic>
      <p:sp>
        <p:nvSpPr>
          <p:cNvPr id="609"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10" name="Picture 19" descr=""/>
          <p:cNvPicPr/>
          <p:nvPr/>
        </p:nvPicPr>
        <p:blipFill>
          <a:blip r:embed="rId5"/>
          <a:stretch/>
        </p:blipFill>
        <p:spPr>
          <a:xfrm>
            <a:off x="289440" y="6023880"/>
            <a:ext cx="2227680" cy="621000"/>
          </a:xfrm>
          <a:prstGeom prst="rect">
            <a:avLst/>
          </a:prstGeom>
          <a:ln w="0">
            <a:noFill/>
          </a:ln>
        </p:spPr>
      </p:pic>
      <p:sp>
        <p:nvSpPr>
          <p:cNvPr id="611" name="PlaceHolder 1"/>
          <p:cNvSpPr>
            <a:spLocks noGrp="1"/>
          </p:cNvSpPr>
          <p:nvPr>
            <p:ph type="ftr" idx="12"/>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612"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13"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50" name="Picture 8" descr=""/>
          <p:cNvPicPr/>
          <p:nvPr/>
        </p:nvPicPr>
        <p:blipFill>
          <a:blip r:embed="rId2"/>
          <a:stretch/>
        </p:blipFill>
        <p:spPr>
          <a:xfrm>
            <a:off x="7673400" y="0"/>
            <a:ext cx="4517640" cy="6856920"/>
          </a:xfrm>
          <a:prstGeom prst="rect">
            <a:avLst/>
          </a:prstGeom>
          <a:ln w="0">
            <a:noFill/>
          </a:ln>
        </p:spPr>
      </p:pic>
      <p:pic>
        <p:nvPicPr>
          <p:cNvPr id="651" name="Picture 6" descr=""/>
          <p:cNvPicPr/>
          <p:nvPr/>
        </p:nvPicPr>
        <p:blipFill>
          <a:blip r:embed="rId3"/>
          <a:stretch/>
        </p:blipFill>
        <p:spPr>
          <a:xfrm>
            <a:off x="289440" y="6023880"/>
            <a:ext cx="2227680" cy="621000"/>
          </a:xfrm>
          <a:prstGeom prst="rect">
            <a:avLst/>
          </a:prstGeom>
          <a:ln w="0">
            <a:noFill/>
          </a:ln>
        </p:spPr>
      </p:pic>
      <p:sp>
        <p:nvSpPr>
          <p:cNvPr id="652" name="Rectangle 14"/>
          <p:cNvSpPr/>
          <p:nvPr/>
        </p:nvSpPr>
        <p:spPr>
          <a:xfrm>
            <a:off x="0" y="0"/>
            <a:ext cx="5860800" cy="685692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653" name="Picture 15" descr=""/>
          <p:cNvPicPr/>
          <p:nvPr/>
        </p:nvPicPr>
        <p:blipFill>
          <a:blip r:embed="rId4">
            <a:alphaModFix amt="86000"/>
          </a:blip>
          <a:srcRect l="28124" t="0" r="23794" b="0"/>
          <a:stretch/>
        </p:blipFill>
        <p:spPr>
          <a:xfrm>
            <a:off x="0" y="0"/>
            <a:ext cx="5860800" cy="6856920"/>
          </a:xfrm>
          <a:prstGeom prst="rect">
            <a:avLst/>
          </a:prstGeom>
          <a:ln w="0">
            <a:noFill/>
          </a:ln>
        </p:spPr>
      </p:pic>
      <p:sp>
        <p:nvSpPr>
          <p:cNvPr id="654"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55" name="Picture 18" descr=""/>
          <p:cNvPicPr/>
          <p:nvPr/>
        </p:nvPicPr>
        <p:blipFill>
          <a:blip r:embed="rId5"/>
          <a:stretch/>
        </p:blipFill>
        <p:spPr>
          <a:xfrm>
            <a:off x="289440" y="6023880"/>
            <a:ext cx="2227680" cy="621000"/>
          </a:xfrm>
          <a:prstGeom prst="rect">
            <a:avLst/>
          </a:prstGeom>
          <a:ln w="0">
            <a:noFill/>
          </a:ln>
        </p:spPr>
      </p:pic>
      <p:sp>
        <p:nvSpPr>
          <p:cNvPr id="656" name="PlaceHolder 1"/>
          <p:cNvSpPr>
            <a:spLocks noGrp="1"/>
          </p:cNvSpPr>
          <p:nvPr>
            <p:ph type="ftr" idx="13"/>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657"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58"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95" name="Picture 8" descr=""/>
          <p:cNvPicPr/>
          <p:nvPr/>
        </p:nvPicPr>
        <p:blipFill>
          <a:blip r:embed="rId2"/>
          <a:stretch/>
        </p:blipFill>
        <p:spPr>
          <a:xfrm>
            <a:off x="7673400" y="0"/>
            <a:ext cx="4517640" cy="6856920"/>
          </a:xfrm>
          <a:prstGeom prst="rect">
            <a:avLst/>
          </a:prstGeom>
          <a:ln w="0">
            <a:noFill/>
          </a:ln>
        </p:spPr>
      </p:pic>
      <p:pic>
        <p:nvPicPr>
          <p:cNvPr id="696" name="Picture 6" descr=""/>
          <p:cNvPicPr/>
          <p:nvPr/>
        </p:nvPicPr>
        <p:blipFill>
          <a:blip r:embed="rId3"/>
          <a:stretch/>
        </p:blipFill>
        <p:spPr>
          <a:xfrm>
            <a:off x="289440" y="6023880"/>
            <a:ext cx="2227680" cy="621000"/>
          </a:xfrm>
          <a:prstGeom prst="rect">
            <a:avLst/>
          </a:prstGeom>
          <a:ln w="0">
            <a:noFill/>
          </a:ln>
        </p:spPr>
      </p:pic>
      <p:sp>
        <p:nvSpPr>
          <p:cNvPr id="697" name="Rectangle 13"/>
          <p:cNvSpPr/>
          <p:nvPr/>
        </p:nvSpPr>
        <p:spPr>
          <a:xfrm>
            <a:off x="0" y="0"/>
            <a:ext cx="5860800" cy="685692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698" name="Picture 14" descr=""/>
          <p:cNvPicPr/>
          <p:nvPr/>
        </p:nvPicPr>
        <p:blipFill>
          <a:blip r:embed="rId4">
            <a:alphaModFix amt="86000"/>
          </a:blip>
          <a:srcRect l="28124" t="0" r="23794" b="0"/>
          <a:stretch/>
        </p:blipFill>
        <p:spPr>
          <a:xfrm>
            <a:off x="0" y="0"/>
            <a:ext cx="5860800" cy="6856920"/>
          </a:xfrm>
          <a:prstGeom prst="rect">
            <a:avLst/>
          </a:prstGeom>
          <a:ln w="0">
            <a:noFill/>
          </a:ln>
        </p:spPr>
      </p:pic>
      <p:sp>
        <p:nvSpPr>
          <p:cNvPr id="699"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700" name="Picture 19" descr=""/>
          <p:cNvPicPr/>
          <p:nvPr/>
        </p:nvPicPr>
        <p:blipFill>
          <a:blip r:embed="rId5"/>
          <a:stretch/>
        </p:blipFill>
        <p:spPr>
          <a:xfrm>
            <a:off x="289440" y="6023880"/>
            <a:ext cx="2227680" cy="621000"/>
          </a:xfrm>
          <a:prstGeom prst="rect">
            <a:avLst/>
          </a:prstGeom>
          <a:ln w="0">
            <a:noFill/>
          </a:ln>
        </p:spPr>
      </p:pic>
      <p:sp>
        <p:nvSpPr>
          <p:cNvPr id="701" name="PlaceHolder 1"/>
          <p:cNvSpPr>
            <a:spLocks noGrp="1"/>
          </p:cNvSpPr>
          <p:nvPr>
            <p:ph type="ftr" idx="14"/>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702"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703"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40" name="Picture 8" descr=""/>
          <p:cNvPicPr/>
          <p:nvPr/>
        </p:nvPicPr>
        <p:blipFill>
          <a:blip r:embed="rId2"/>
          <a:stretch/>
        </p:blipFill>
        <p:spPr>
          <a:xfrm>
            <a:off x="7673400" y="0"/>
            <a:ext cx="4517640" cy="6856920"/>
          </a:xfrm>
          <a:prstGeom prst="rect">
            <a:avLst/>
          </a:prstGeom>
          <a:ln w="0">
            <a:noFill/>
          </a:ln>
        </p:spPr>
      </p:pic>
      <p:pic>
        <p:nvPicPr>
          <p:cNvPr id="741" name="Picture 6" descr=""/>
          <p:cNvPicPr/>
          <p:nvPr/>
        </p:nvPicPr>
        <p:blipFill>
          <a:blip r:embed="rId3"/>
          <a:stretch/>
        </p:blipFill>
        <p:spPr>
          <a:xfrm>
            <a:off x="289440" y="6023880"/>
            <a:ext cx="2227680" cy="621000"/>
          </a:xfrm>
          <a:prstGeom prst="rect">
            <a:avLst/>
          </a:prstGeom>
          <a:ln w="0">
            <a:noFill/>
          </a:ln>
        </p:spPr>
      </p:pic>
      <p:sp>
        <p:nvSpPr>
          <p:cNvPr id="742" name="Rectangle 14"/>
          <p:cNvSpPr/>
          <p:nvPr/>
        </p:nvSpPr>
        <p:spPr>
          <a:xfrm>
            <a:off x="0" y="0"/>
            <a:ext cx="5860800" cy="685692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743" name="Picture 15" descr=""/>
          <p:cNvPicPr/>
          <p:nvPr/>
        </p:nvPicPr>
        <p:blipFill>
          <a:blip r:embed="rId4">
            <a:alphaModFix amt="86000"/>
          </a:blip>
          <a:srcRect l="28124" t="0" r="23794" b="0"/>
          <a:stretch/>
        </p:blipFill>
        <p:spPr>
          <a:xfrm>
            <a:off x="0" y="0"/>
            <a:ext cx="5860800" cy="6856920"/>
          </a:xfrm>
          <a:prstGeom prst="rect">
            <a:avLst/>
          </a:prstGeom>
          <a:ln w="0">
            <a:noFill/>
          </a:ln>
        </p:spPr>
      </p:pic>
      <p:sp>
        <p:nvSpPr>
          <p:cNvPr id="744"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745" name="Picture 18" descr=""/>
          <p:cNvPicPr/>
          <p:nvPr/>
        </p:nvPicPr>
        <p:blipFill>
          <a:blip r:embed="rId5"/>
          <a:stretch/>
        </p:blipFill>
        <p:spPr>
          <a:xfrm>
            <a:off x="289440" y="6023880"/>
            <a:ext cx="2227680" cy="621000"/>
          </a:xfrm>
          <a:prstGeom prst="rect">
            <a:avLst/>
          </a:prstGeom>
          <a:ln w="0">
            <a:noFill/>
          </a:ln>
        </p:spPr>
      </p:pic>
      <p:sp>
        <p:nvSpPr>
          <p:cNvPr id="746" name="PlaceHolder 1"/>
          <p:cNvSpPr>
            <a:spLocks noGrp="1"/>
          </p:cNvSpPr>
          <p:nvPr>
            <p:ph type="ftr" idx="15"/>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747"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748"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5" name="Picture 8" descr=""/>
          <p:cNvPicPr/>
          <p:nvPr/>
        </p:nvPicPr>
        <p:blipFill>
          <a:blip r:embed="rId2"/>
          <a:stretch/>
        </p:blipFill>
        <p:spPr>
          <a:xfrm>
            <a:off x="7673400" y="0"/>
            <a:ext cx="4517640" cy="6856920"/>
          </a:xfrm>
          <a:prstGeom prst="rect">
            <a:avLst/>
          </a:prstGeom>
          <a:ln w="0">
            <a:noFill/>
          </a:ln>
        </p:spPr>
      </p:pic>
      <p:pic>
        <p:nvPicPr>
          <p:cNvPr id="786" name="Picture 6" descr=""/>
          <p:cNvPicPr/>
          <p:nvPr/>
        </p:nvPicPr>
        <p:blipFill>
          <a:blip r:embed="rId3"/>
          <a:stretch/>
        </p:blipFill>
        <p:spPr>
          <a:xfrm>
            <a:off x="289440" y="6023880"/>
            <a:ext cx="2227680" cy="621000"/>
          </a:xfrm>
          <a:prstGeom prst="rect">
            <a:avLst/>
          </a:prstGeom>
          <a:ln w="0">
            <a:noFill/>
          </a:ln>
        </p:spPr>
      </p:pic>
      <p:sp>
        <p:nvSpPr>
          <p:cNvPr id="787" name="Rectangle 13"/>
          <p:cNvSpPr/>
          <p:nvPr/>
        </p:nvSpPr>
        <p:spPr>
          <a:xfrm>
            <a:off x="0" y="0"/>
            <a:ext cx="5860800" cy="685692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788" name="Picture 14" descr=""/>
          <p:cNvPicPr/>
          <p:nvPr/>
        </p:nvPicPr>
        <p:blipFill>
          <a:blip r:embed="rId4">
            <a:alphaModFix amt="86000"/>
          </a:blip>
          <a:srcRect l="28124" t="0" r="23794" b="0"/>
          <a:stretch/>
        </p:blipFill>
        <p:spPr>
          <a:xfrm>
            <a:off x="0" y="0"/>
            <a:ext cx="5860800" cy="6856920"/>
          </a:xfrm>
          <a:prstGeom prst="rect">
            <a:avLst/>
          </a:prstGeom>
          <a:ln w="0">
            <a:noFill/>
          </a:ln>
        </p:spPr>
      </p:pic>
      <p:sp>
        <p:nvSpPr>
          <p:cNvPr id="789"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790" name="Picture 19" descr=""/>
          <p:cNvPicPr/>
          <p:nvPr/>
        </p:nvPicPr>
        <p:blipFill>
          <a:blip r:embed="rId5"/>
          <a:stretch/>
        </p:blipFill>
        <p:spPr>
          <a:xfrm>
            <a:off x="289440" y="6023880"/>
            <a:ext cx="2227680" cy="621000"/>
          </a:xfrm>
          <a:prstGeom prst="rect">
            <a:avLst/>
          </a:prstGeom>
          <a:ln w="0">
            <a:noFill/>
          </a:ln>
        </p:spPr>
      </p:pic>
      <p:sp>
        <p:nvSpPr>
          <p:cNvPr id="791" name="PlaceHolder 1"/>
          <p:cNvSpPr>
            <a:spLocks noGrp="1"/>
          </p:cNvSpPr>
          <p:nvPr>
            <p:ph type="ftr" idx="16"/>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792"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793"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Picture 8" descr=""/>
          <p:cNvPicPr/>
          <p:nvPr/>
        </p:nvPicPr>
        <p:blipFill>
          <a:blip r:embed="rId2"/>
          <a:stretch/>
        </p:blipFill>
        <p:spPr>
          <a:xfrm>
            <a:off x="7673400" y="0"/>
            <a:ext cx="4517640" cy="6856920"/>
          </a:xfrm>
          <a:prstGeom prst="rect">
            <a:avLst/>
          </a:prstGeom>
          <a:ln w="0">
            <a:noFill/>
          </a:ln>
        </p:spPr>
      </p:pic>
      <p:pic>
        <p:nvPicPr>
          <p:cNvPr id="44" name="Picture 6" descr=""/>
          <p:cNvPicPr/>
          <p:nvPr/>
        </p:nvPicPr>
        <p:blipFill>
          <a:blip r:embed="rId3"/>
          <a:stretch/>
        </p:blipFill>
        <p:spPr>
          <a:xfrm>
            <a:off x="289440" y="6023880"/>
            <a:ext cx="2227680" cy="621000"/>
          </a:xfrm>
          <a:prstGeom prst="rect">
            <a:avLst/>
          </a:prstGeom>
          <a:ln w="0">
            <a:noFill/>
          </a:ln>
        </p:spPr>
      </p:pic>
      <p:sp>
        <p:nvSpPr>
          <p:cNvPr id="4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46"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47" name="PlaceHolder 3"/>
          <p:cNvSpPr>
            <a:spLocks noGrp="1"/>
          </p:cNvSpPr>
          <p:nvPr>
            <p:ph type="ftr" idx="2"/>
          </p:nvPr>
        </p:nvSpPr>
        <p:spPr>
          <a:xfrm>
            <a:off x="4432680" y="6203880"/>
            <a:ext cx="3376800" cy="3639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48" name="PlaceHolder 4"/>
          <p:cNvSpPr>
            <a:spLocks noGrp="1"/>
          </p:cNvSpPr>
          <p:nvPr>
            <p:ph type="sldNum" idx="3"/>
          </p:nvPr>
        </p:nvSpPr>
        <p:spPr>
          <a:xfrm>
            <a:off x="11334240" y="618480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F02A292B-46EF-4E5C-A1FB-D3B572920DAD}" type="slidenum">
              <a:rPr b="0" lang="en-US" sz="1200" spc="-1" strike="noStrike">
                <a:solidFill>
                  <a:srgbClr val="004c65"/>
                </a:solidFill>
                <a:latin typeface="Arial"/>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30" name="Picture 8" descr=""/>
          <p:cNvPicPr/>
          <p:nvPr/>
        </p:nvPicPr>
        <p:blipFill>
          <a:blip r:embed="rId2"/>
          <a:stretch/>
        </p:blipFill>
        <p:spPr>
          <a:xfrm>
            <a:off x="7673400" y="0"/>
            <a:ext cx="4517640" cy="6856920"/>
          </a:xfrm>
          <a:prstGeom prst="rect">
            <a:avLst/>
          </a:prstGeom>
          <a:ln w="0">
            <a:noFill/>
          </a:ln>
        </p:spPr>
      </p:pic>
      <p:pic>
        <p:nvPicPr>
          <p:cNvPr id="831" name="Picture 6" descr=""/>
          <p:cNvPicPr/>
          <p:nvPr/>
        </p:nvPicPr>
        <p:blipFill>
          <a:blip r:embed="rId3"/>
          <a:stretch/>
        </p:blipFill>
        <p:spPr>
          <a:xfrm>
            <a:off x="289440" y="6023880"/>
            <a:ext cx="2227680" cy="621000"/>
          </a:xfrm>
          <a:prstGeom prst="rect">
            <a:avLst/>
          </a:prstGeom>
          <a:ln w="0">
            <a:noFill/>
          </a:ln>
        </p:spPr>
      </p:pic>
      <p:pic>
        <p:nvPicPr>
          <p:cNvPr id="832" name="Picture 19" descr=""/>
          <p:cNvPicPr/>
          <p:nvPr/>
        </p:nvPicPr>
        <p:blipFill>
          <a:blip r:embed="rId4"/>
          <a:stretch/>
        </p:blipFill>
        <p:spPr>
          <a:xfrm>
            <a:off x="289440" y="6023880"/>
            <a:ext cx="2227680" cy="621000"/>
          </a:xfrm>
          <a:prstGeom prst="rect">
            <a:avLst/>
          </a:prstGeom>
          <a:ln w="0">
            <a:noFill/>
          </a:ln>
        </p:spPr>
      </p:pic>
      <p:sp>
        <p:nvSpPr>
          <p:cNvPr id="833" name="Rectangle 1"/>
          <p:cNvSpPr/>
          <p:nvPr/>
        </p:nvSpPr>
        <p:spPr>
          <a:xfrm>
            <a:off x="0" y="3568680"/>
            <a:ext cx="12191040" cy="328824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sp>
        <p:nvSpPr>
          <p:cNvPr id="834" name="Footer Placeholder 3"/>
          <p:cNvSpPr/>
          <p:nvPr/>
        </p:nvSpPr>
        <p:spPr>
          <a:xfrm>
            <a:off x="4584960" y="6356520"/>
            <a:ext cx="3376800" cy="3639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835" name="Picture 5" descr=""/>
          <p:cNvPicPr/>
          <p:nvPr/>
        </p:nvPicPr>
        <p:blipFill>
          <a:blip r:embed="rId5">
            <a:alphaModFix amt="55000"/>
          </a:blip>
          <a:srcRect l="-104" t="52038" r="104" b="186"/>
          <a:stretch/>
        </p:blipFill>
        <p:spPr>
          <a:xfrm>
            <a:off x="0" y="3581280"/>
            <a:ext cx="12191040" cy="3275640"/>
          </a:xfrm>
          <a:prstGeom prst="rect">
            <a:avLst/>
          </a:prstGeom>
          <a:ln w="0">
            <a:noFill/>
          </a:ln>
        </p:spPr>
      </p:pic>
      <p:pic>
        <p:nvPicPr>
          <p:cNvPr id="836" name="Picture 6" descr=""/>
          <p:cNvPicPr/>
          <p:nvPr/>
        </p:nvPicPr>
        <p:blipFill>
          <a:blip r:embed="rId6"/>
          <a:stretch/>
        </p:blipFill>
        <p:spPr>
          <a:xfrm>
            <a:off x="314640" y="5934960"/>
            <a:ext cx="2227680" cy="621000"/>
          </a:xfrm>
          <a:prstGeom prst="rect">
            <a:avLst/>
          </a:prstGeom>
          <a:ln w="0">
            <a:noFill/>
          </a:ln>
        </p:spPr>
      </p:pic>
      <p:sp>
        <p:nvSpPr>
          <p:cNvPr id="837" name="PlaceHolder 1"/>
          <p:cNvSpPr>
            <a:spLocks noGrp="1"/>
          </p:cNvSpPr>
          <p:nvPr>
            <p:ph type="ftr" idx="17"/>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838" name="PlaceHolder 2"/>
          <p:cNvSpPr>
            <a:spLocks noGrp="1"/>
          </p:cNvSpPr>
          <p:nvPr>
            <p:ph type="sldNum" idx="18"/>
          </p:nvPr>
        </p:nvSpPr>
        <p:spPr>
          <a:xfrm>
            <a:off x="11486520" y="633744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CAE25646-230C-42C0-A123-7A92EF127016}" type="slidenum">
              <a:rPr b="0" lang="en-US" sz="1200" spc="-1" strike="noStrike">
                <a:solidFill>
                  <a:srgbClr val="004c65"/>
                </a:solidFill>
                <a:latin typeface="Arial"/>
              </a:rPr>
              <a:t>&lt;number&gt;</a:t>
            </a:fld>
            <a:endParaRPr b="0" lang="en-CA" sz="1200" spc="-1" strike="noStrike">
              <a:latin typeface="Times New Roman"/>
            </a:endParaRPr>
          </a:p>
        </p:txBody>
      </p:sp>
      <p:sp>
        <p:nvSpPr>
          <p:cNvPr id="83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84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77" name="Picture 8" descr=""/>
          <p:cNvPicPr/>
          <p:nvPr/>
        </p:nvPicPr>
        <p:blipFill>
          <a:blip r:embed="rId2"/>
          <a:stretch/>
        </p:blipFill>
        <p:spPr>
          <a:xfrm>
            <a:off x="7673400" y="0"/>
            <a:ext cx="4517640" cy="6856920"/>
          </a:xfrm>
          <a:prstGeom prst="rect">
            <a:avLst/>
          </a:prstGeom>
          <a:ln w="0">
            <a:noFill/>
          </a:ln>
        </p:spPr>
      </p:pic>
      <p:pic>
        <p:nvPicPr>
          <p:cNvPr id="878" name="Picture 6" descr=""/>
          <p:cNvPicPr/>
          <p:nvPr/>
        </p:nvPicPr>
        <p:blipFill>
          <a:blip r:embed="rId3"/>
          <a:stretch/>
        </p:blipFill>
        <p:spPr>
          <a:xfrm>
            <a:off x="289440" y="6023880"/>
            <a:ext cx="2227680" cy="621000"/>
          </a:xfrm>
          <a:prstGeom prst="rect">
            <a:avLst/>
          </a:prstGeom>
          <a:ln w="0">
            <a:noFill/>
          </a:ln>
        </p:spPr>
      </p:pic>
      <p:pic>
        <p:nvPicPr>
          <p:cNvPr id="879" name="Picture 19" descr=""/>
          <p:cNvPicPr/>
          <p:nvPr/>
        </p:nvPicPr>
        <p:blipFill>
          <a:blip r:embed="rId4"/>
          <a:stretch/>
        </p:blipFill>
        <p:spPr>
          <a:xfrm>
            <a:off x="289440" y="6023880"/>
            <a:ext cx="2227680" cy="621000"/>
          </a:xfrm>
          <a:prstGeom prst="rect">
            <a:avLst/>
          </a:prstGeom>
          <a:ln w="0">
            <a:noFill/>
          </a:ln>
        </p:spPr>
      </p:pic>
      <p:sp>
        <p:nvSpPr>
          <p:cNvPr id="880" name="Rectangle 1"/>
          <p:cNvSpPr/>
          <p:nvPr/>
        </p:nvSpPr>
        <p:spPr>
          <a:xfrm>
            <a:off x="0" y="3568680"/>
            <a:ext cx="12191040" cy="3288240"/>
          </a:xfrm>
          <a:prstGeom prst="rect">
            <a:avLst/>
          </a:prstGeom>
          <a:solidFill>
            <a:srgbClr val="abc5bf"/>
          </a:solidFill>
          <a:ln>
            <a:noFill/>
          </a:ln>
        </p:spPr>
        <p:style>
          <a:lnRef idx="2">
            <a:schemeClr val="accent1">
              <a:shade val="50000"/>
            </a:schemeClr>
          </a:lnRef>
          <a:fillRef idx="1">
            <a:schemeClr val="accent1"/>
          </a:fillRef>
          <a:effectRef idx="0">
            <a:schemeClr val="accent1"/>
          </a:effectRef>
          <a:fontRef idx="minor"/>
        </p:style>
      </p:sp>
      <p:sp>
        <p:nvSpPr>
          <p:cNvPr id="881" name="Footer Placeholder 3"/>
          <p:cNvSpPr/>
          <p:nvPr/>
        </p:nvSpPr>
        <p:spPr>
          <a:xfrm>
            <a:off x="4584960" y="6356520"/>
            <a:ext cx="3376800" cy="3639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882" name="Picture 5" descr=""/>
          <p:cNvPicPr/>
          <p:nvPr/>
        </p:nvPicPr>
        <p:blipFill>
          <a:blip r:embed="rId5">
            <a:alphaModFix amt="55000"/>
          </a:blip>
          <a:srcRect l="-104" t="52038" r="104" b="186"/>
          <a:stretch/>
        </p:blipFill>
        <p:spPr>
          <a:xfrm>
            <a:off x="0" y="3581280"/>
            <a:ext cx="12191040" cy="3275640"/>
          </a:xfrm>
          <a:prstGeom prst="rect">
            <a:avLst/>
          </a:prstGeom>
          <a:ln w="0">
            <a:noFill/>
          </a:ln>
        </p:spPr>
      </p:pic>
      <p:pic>
        <p:nvPicPr>
          <p:cNvPr id="883" name="Picture 6" descr=""/>
          <p:cNvPicPr/>
          <p:nvPr/>
        </p:nvPicPr>
        <p:blipFill>
          <a:blip r:embed="rId6"/>
          <a:stretch/>
        </p:blipFill>
        <p:spPr>
          <a:xfrm>
            <a:off x="314640" y="5934960"/>
            <a:ext cx="2227680" cy="621000"/>
          </a:xfrm>
          <a:prstGeom prst="rect">
            <a:avLst/>
          </a:prstGeom>
          <a:ln w="0">
            <a:noFill/>
          </a:ln>
        </p:spPr>
      </p:pic>
      <p:sp>
        <p:nvSpPr>
          <p:cNvPr id="884" name="PlaceHolder 1"/>
          <p:cNvSpPr>
            <a:spLocks noGrp="1"/>
          </p:cNvSpPr>
          <p:nvPr>
            <p:ph type="ftr" idx="19"/>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885" name="PlaceHolder 2"/>
          <p:cNvSpPr>
            <a:spLocks noGrp="1"/>
          </p:cNvSpPr>
          <p:nvPr>
            <p:ph type="sldNum" idx="20"/>
          </p:nvPr>
        </p:nvSpPr>
        <p:spPr>
          <a:xfrm>
            <a:off x="11486520" y="633744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23C68687-8DA6-49BF-8A1B-56DC69BA4010}" type="slidenum">
              <a:rPr b="0" lang="en-US" sz="1200" spc="-1" strike="noStrike">
                <a:solidFill>
                  <a:srgbClr val="004c65"/>
                </a:solidFill>
                <a:latin typeface="Arial"/>
              </a:rPr>
              <a:t>&lt;number&gt;</a:t>
            </a:fld>
            <a:endParaRPr b="0" lang="en-CA" sz="1200" spc="-1" strike="noStrike">
              <a:latin typeface="Times New Roman"/>
            </a:endParaRPr>
          </a:p>
        </p:txBody>
      </p:sp>
      <p:sp>
        <p:nvSpPr>
          <p:cNvPr id="886"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887"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24" name="Picture 8" descr=""/>
          <p:cNvPicPr/>
          <p:nvPr/>
        </p:nvPicPr>
        <p:blipFill>
          <a:blip r:embed="rId2"/>
          <a:stretch/>
        </p:blipFill>
        <p:spPr>
          <a:xfrm>
            <a:off x="7673400" y="0"/>
            <a:ext cx="4517640" cy="6856920"/>
          </a:xfrm>
          <a:prstGeom prst="rect">
            <a:avLst/>
          </a:prstGeom>
          <a:ln w="0">
            <a:noFill/>
          </a:ln>
        </p:spPr>
      </p:pic>
      <p:pic>
        <p:nvPicPr>
          <p:cNvPr id="925" name="Picture 6" descr=""/>
          <p:cNvPicPr/>
          <p:nvPr/>
        </p:nvPicPr>
        <p:blipFill>
          <a:blip r:embed="rId3"/>
          <a:stretch/>
        </p:blipFill>
        <p:spPr>
          <a:xfrm>
            <a:off x="289440" y="6023880"/>
            <a:ext cx="2227680" cy="621000"/>
          </a:xfrm>
          <a:prstGeom prst="rect">
            <a:avLst/>
          </a:prstGeom>
          <a:ln w="0">
            <a:noFill/>
          </a:ln>
        </p:spPr>
      </p:pic>
      <p:pic>
        <p:nvPicPr>
          <p:cNvPr id="926" name="Picture 19" descr=""/>
          <p:cNvPicPr/>
          <p:nvPr/>
        </p:nvPicPr>
        <p:blipFill>
          <a:blip r:embed="rId4"/>
          <a:stretch/>
        </p:blipFill>
        <p:spPr>
          <a:xfrm>
            <a:off x="289440" y="6023880"/>
            <a:ext cx="2227680" cy="621000"/>
          </a:xfrm>
          <a:prstGeom prst="rect">
            <a:avLst/>
          </a:prstGeom>
          <a:ln w="0">
            <a:noFill/>
          </a:ln>
        </p:spPr>
      </p:pic>
      <p:sp>
        <p:nvSpPr>
          <p:cNvPr id="927" name="Rectangle 1"/>
          <p:cNvSpPr/>
          <p:nvPr/>
        </p:nvSpPr>
        <p:spPr>
          <a:xfrm>
            <a:off x="0" y="3568680"/>
            <a:ext cx="12191040" cy="32882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928" name="Footer Placeholder 3"/>
          <p:cNvSpPr/>
          <p:nvPr/>
        </p:nvSpPr>
        <p:spPr>
          <a:xfrm>
            <a:off x="4584960" y="6356520"/>
            <a:ext cx="3376800" cy="3639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929" name="Picture 5" descr=""/>
          <p:cNvPicPr/>
          <p:nvPr/>
        </p:nvPicPr>
        <p:blipFill>
          <a:blip r:embed="rId5">
            <a:alphaModFix amt="55000"/>
          </a:blip>
          <a:srcRect l="-104" t="52038" r="104" b="186"/>
          <a:stretch/>
        </p:blipFill>
        <p:spPr>
          <a:xfrm>
            <a:off x="0" y="3581280"/>
            <a:ext cx="12191040" cy="3275640"/>
          </a:xfrm>
          <a:prstGeom prst="rect">
            <a:avLst/>
          </a:prstGeom>
          <a:ln w="0">
            <a:noFill/>
          </a:ln>
        </p:spPr>
      </p:pic>
      <p:pic>
        <p:nvPicPr>
          <p:cNvPr id="930" name="Picture 6" descr=""/>
          <p:cNvPicPr/>
          <p:nvPr/>
        </p:nvPicPr>
        <p:blipFill>
          <a:blip r:embed="rId6"/>
          <a:stretch/>
        </p:blipFill>
        <p:spPr>
          <a:xfrm>
            <a:off x="314640" y="5934960"/>
            <a:ext cx="2227680" cy="621000"/>
          </a:xfrm>
          <a:prstGeom prst="rect">
            <a:avLst/>
          </a:prstGeom>
          <a:ln w="0">
            <a:noFill/>
          </a:ln>
        </p:spPr>
      </p:pic>
      <p:sp>
        <p:nvSpPr>
          <p:cNvPr id="931" name="PlaceHolder 1"/>
          <p:cNvSpPr>
            <a:spLocks noGrp="1"/>
          </p:cNvSpPr>
          <p:nvPr>
            <p:ph type="ftr" idx="21"/>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932" name="PlaceHolder 2"/>
          <p:cNvSpPr>
            <a:spLocks noGrp="1"/>
          </p:cNvSpPr>
          <p:nvPr>
            <p:ph type="sldNum" idx="22"/>
          </p:nvPr>
        </p:nvSpPr>
        <p:spPr>
          <a:xfrm>
            <a:off x="11486520" y="633744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1C8EFEF3-EBB3-477A-8870-B6A110B54022}" type="slidenum">
              <a:rPr b="0" lang="en-US" sz="1200" spc="-1" strike="noStrike">
                <a:solidFill>
                  <a:srgbClr val="004c65"/>
                </a:solidFill>
                <a:latin typeface="Arial"/>
              </a:rPr>
              <a:t>&lt;number&gt;</a:t>
            </a:fld>
            <a:endParaRPr b="0" lang="en-CA" sz="1200" spc="-1" strike="noStrike">
              <a:latin typeface="Times New Roman"/>
            </a:endParaRPr>
          </a:p>
        </p:txBody>
      </p:sp>
      <p:sp>
        <p:nvSpPr>
          <p:cNvPr id="933"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3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71" name="Picture 8" descr=""/>
          <p:cNvPicPr/>
          <p:nvPr/>
        </p:nvPicPr>
        <p:blipFill>
          <a:blip r:embed="rId2"/>
          <a:stretch/>
        </p:blipFill>
        <p:spPr>
          <a:xfrm>
            <a:off x="7673400" y="0"/>
            <a:ext cx="4517640" cy="6856920"/>
          </a:xfrm>
          <a:prstGeom prst="rect">
            <a:avLst/>
          </a:prstGeom>
          <a:ln w="0">
            <a:noFill/>
          </a:ln>
        </p:spPr>
      </p:pic>
      <p:pic>
        <p:nvPicPr>
          <p:cNvPr id="972" name="Picture 6" descr=""/>
          <p:cNvPicPr/>
          <p:nvPr/>
        </p:nvPicPr>
        <p:blipFill>
          <a:blip r:embed="rId3"/>
          <a:stretch/>
        </p:blipFill>
        <p:spPr>
          <a:xfrm>
            <a:off x="289440" y="6023880"/>
            <a:ext cx="2227680" cy="621000"/>
          </a:xfrm>
          <a:prstGeom prst="rect">
            <a:avLst/>
          </a:prstGeom>
          <a:ln w="0">
            <a:noFill/>
          </a:ln>
        </p:spPr>
      </p:pic>
      <p:pic>
        <p:nvPicPr>
          <p:cNvPr id="973" name="Picture 19" descr=""/>
          <p:cNvPicPr/>
          <p:nvPr/>
        </p:nvPicPr>
        <p:blipFill>
          <a:blip r:embed="rId4"/>
          <a:stretch/>
        </p:blipFill>
        <p:spPr>
          <a:xfrm>
            <a:off x="289440" y="6023880"/>
            <a:ext cx="2227680" cy="621000"/>
          </a:xfrm>
          <a:prstGeom prst="rect">
            <a:avLst/>
          </a:prstGeom>
          <a:ln w="0">
            <a:noFill/>
          </a:ln>
        </p:spPr>
      </p:pic>
      <p:sp>
        <p:nvSpPr>
          <p:cNvPr id="974" name="Rectangle 1"/>
          <p:cNvSpPr/>
          <p:nvPr/>
        </p:nvSpPr>
        <p:spPr>
          <a:xfrm>
            <a:off x="0" y="3568680"/>
            <a:ext cx="12191040" cy="3288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75" name="Footer Placeholder 3"/>
          <p:cNvSpPr/>
          <p:nvPr/>
        </p:nvSpPr>
        <p:spPr>
          <a:xfrm>
            <a:off x="4584960" y="6356520"/>
            <a:ext cx="3376800" cy="3639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976" name="Picture 5" descr=""/>
          <p:cNvPicPr/>
          <p:nvPr/>
        </p:nvPicPr>
        <p:blipFill>
          <a:blip r:embed="rId5">
            <a:alphaModFix amt="45000"/>
          </a:blip>
          <a:srcRect l="-104" t="52038" r="104" b="186"/>
          <a:stretch/>
        </p:blipFill>
        <p:spPr>
          <a:xfrm>
            <a:off x="0" y="3581280"/>
            <a:ext cx="12191040" cy="3275640"/>
          </a:xfrm>
          <a:prstGeom prst="rect">
            <a:avLst/>
          </a:prstGeom>
          <a:ln w="0">
            <a:noFill/>
          </a:ln>
        </p:spPr>
      </p:pic>
      <p:pic>
        <p:nvPicPr>
          <p:cNvPr id="977" name="Picture 6" descr=""/>
          <p:cNvPicPr/>
          <p:nvPr/>
        </p:nvPicPr>
        <p:blipFill>
          <a:blip r:embed="rId6"/>
          <a:stretch/>
        </p:blipFill>
        <p:spPr>
          <a:xfrm>
            <a:off x="314640" y="5934960"/>
            <a:ext cx="2227680" cy="621000"/>
          </a:xfrm>
          <a:prstGeom prst="rect">
            <a:avLst/>
          </a:prstGeom>
          <a:ln w="0">
            <a:noFill/>
          </a:ln>
        </p:spPr>
      </p:pic>
      <p:sp>
        <p:nvSpPr>
          <p:cNvPr id="978" name="PlaceHolder 1"/>
          <p:cNvSpPr>
            <a:spLocks noGrp="1"/>
          </p:cNvSpPr>
          <p:nvPr>
            <p:ph type="ftr" idx="23"/>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979" name="PlaceHolder 2"/>
          <p:cNvSpPr>
            <a:spLocks noGrp="1"/>
          </p:cNvSpPr>
          <p:nvPr>
            <p:ph type="sldNum" idx="24"/>
          </p:nvPr>
        </p:nvSpPr>
        <p:spPr>
          <a:xfrm>
            <a:off x="11486520" y="633744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16DD65B5-DF67-484B-BD0D-F57B75D620AE}" type="slidenum">
              <a:rPr b="0" lang="en-US" sz="1200" spc="-1" strike="noStrike">
                <a:solidFill>
                  <a:srgbClr val="004c65"/>
                </a:solidFill>
                <a:latin typeface="Arial"/>
              </a:rPr>
              <a:t>&lt;number&gt;</a:t>
            </a:fld>
            <a:endParaRPr b="0" lang="en-CA" sz="1200" spc="-1" strike="noStrike">
              <a:latin typeface="Times New Roman"/>
            </a:endParaRPr>
          </a:p>
        </p:txBody>
      </p:sp>
      <p:sp>
        <p:nvSpPr>
          <p:cNvPr id="980"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8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18" name="Picture 8" descr=""/>
          <p:cNvPicPr/>
          <p:nvPr/>
        </p:nvPicPr>
        <p:blipFill>
          <a:blip r:embed="rId2"/>
          <a:stretch/>
        </p:blipFill>
        <p:spPr>
          <a:xfrm>
            <a:off x="7673400" y="0"/>
            <a:ext cx="4517640" cy="6856920"/>
          </a:xfrm>
          <a:prstGeom prst="rect">
            <a:avLst/>
          </a:prstGeom>
          <a:ln w="0">
            <a:noFill/>
          </a:ln>
        </p:spPr>
      </p:pic>
      <p:pic>
        <p:nvPicPr>
          <p:cNvPr id="1019" name="Picture 6" descr=""/>
          <p:cNvPicPr/>
          <p:nvPr/>
        </p:nvPicPr>
        <p:blipFill>
          <a:blip r:embed="rId3"/>
          <a:stretch/>
        </p:blipFill>
        <p:spPr>
          <a:xfrm>
            <a:off x="289440" y="6023880"/>
            <a:ext cx="2227680" cy="621000"/>
          </a:xfrm>
          <a:prstGeom prst="rect">
            <a:avLst/>
          </a:prstGeom>
          <a:ln w="0">
            <a:noFill/>
          </a:ln>
        </p:spPr>
      </p:pic>
      <p:pic>
        <p:nvPicPr>
          <p:cNvPr id="1020" name="Picture 19" descr=""/>
          <p:cNvPicPr/>
          <p:nvPr/>
        </p:nvPicPr>
        <p:blipFill>
          <a:blip r:embed="rId4"/>
          <a:stretch/>
        </p:blipFill>
        <p:spPr>
          <a:xfrm>
            <a:off x="289440" y="6023880"/>
            <a:ext cx="2227680" cy="621000"/>
          </a:xfrm>
          <a:prstGeom prst="rect">
            <a:avLst/>
          </a:prstGeom>
          <a:ln w="0">
            <a:noFill/>
          </a:ln>
        </p:spPr>
      </p:pic>
      <p:sp>
        <p:nvSpPr>
          <p:cNvPr id="1021" name="Rectangle 1"/>
          <p:cNvSpPr/>
          <p:nvPr/>
        </p:nvSpPr>
        <p:spPr>
          <a:xfrm>
            <a:off x="0" y="3568680"/>
            <a:ext cx="12191040" cy="3288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022" name="Footer Placeholder 3"/>
          <p:cNvSpPr/>
          <p:nvPr/>
        </p:nvSpPr>
        <p:spPr>
          <a:xfrm>
            <a:off x="4584960" y="6356520"/>
            <a:ext cx="3376800" cy="3639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023" name="Picture 5" descr=""/>
          <p:cNvPicPr/>
          <p:nvPr/>
        </p:nvPicPr>
        <p:blipFill>
          <a:blip r:embed="rId5">
            <a:alphaModFix amt="80000"/>
          </a:blip>
          <a:srcRect l="-104" t="52038" r="104" b="186"/>
          <a:stretch/>
        </p:blipFill>
        <p:spPr>
          <a:xfrm>
            <a:off x="0" y="3581280"/>
            <a:ext cx="12191040" cy="3275640"/>
          </a:xfrm>
          <a:prstGeom prst="rect">
            <a:avLst/>
          </a:prstGeom>
          <a:ln w="0">
            <a:noFill/>
          </a:ln>
        </p:spPr>
      </p:pic>
      <p:pic>
        <p:nvPicPr>
          <p:cNvPr id="1024" name="Picture 6" descr=""/>
          <p:cNvPicPr/>
          <p:nvPr/>
        </p:nvPicPr>
        <p:blipFill>
          <a:blip r:embed="rId6"/>
          <a:stretch/>
        </p:blipFill>
        <p:spPr>
          <a:xfrm>
            <a:off x="314640" y="5934960"/>
            <a:ext cx="2227680" cy="621000"/>
          </a:xfrm>
          <a:prstGeom prst="rect">
            <a:avLst/>
          </a:prstGeom>
          <a:ln w="0">
            <a:noFill/>
          </a:ln>
        </p:spPr>
      </p:pic>
      <p:sp>
        <p:nvSpPr>
          <p:cNvPr id="1025" name="PlaceHolder 1"/>
          <p:cNvSpPr>
            <a:spLocks noGrp="1"/>
          </p:cNvSpPr>
          <p:nvPr>
            <p:ph type="ftr" idx="25"/>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1026" name="PlaceHolder 2"/>
          <p:cNvSpPr>
            <a:spLocks noGrp="1"/>
          </p:cNvSpPr>
          <p:nvPr>
            <p:ph type="sldNum" idx="26"/>
          </p:nvPr>
        </p:nvSpPr>
        <p:spPr>
          <a:xfrm>
            <a:off x="11486520" y="633744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76580EC5-4C4B-402A-A265-B115E7A31F2E}" type="slidenum">
              <a:rPr b="0" lang="en-US" sz="1200" spc="-1" strike="noStrike">
                <a:solidFill>
                  <a:srgbClr val="004c65"/>
                </a:solidFill>
                <a:latin typeface="Arial"/>
              </a:rPr>
              <a:t>&lt;number&gt;</a:t>
            </a:fld>
            <a:endParaRPr b="0" lang="en-CA" sz="1200" spc="-1" strike="noStrike">
              <a:latin typeface="Times New Roman"/>
            </a:endParaRPr>
          </a:p>
        </p:txBody>
      </p:sp>
      <p:sp>
        <p:nvSpPr>
          <p:cNvPr id="102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02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65" name="Picture 8" descr=""/>
          <p:cNvPicPr/>
          <p:nvPr/>
        </p:nvPicPr>
        <p:blipFill>
          <a:blip r:embed="rId2"/>
          <a:stretch/>
        </p:blipFill>
        <p:spPr>
          <a:xfrm>
            <a:off x="7673400" y="0"/>
            <a:ext cx="4517640" cy="6856920"/>
          </a:xfrm>
          <a:prstGeom prst="rect">
            <a:avLst/>
          </a:prstGeom>
          <a:ln w="0">
            <a:noFill/>
          </a:ln>
        </p:spPr>
      </p:pic>
      <p:pic>
        <p:nvPicPr>
          <p:cNvPr id="1066" name="Picture 6" descr=""/>
          <p:cNvPicPr/>
          <p:nvPr/>
        </p:nvPicPr>
        <p:blipFill>
          <a:blip r:embed="rId3"/>
          <a:stretch/>
        </p:blipFill>
        <p:spPr>
          <a:xfrm>
            <a:off x="289440" y="6023880"/>
            <a:ext cx="2227680" cy="621000"/>
          </a:xfrm>
          <a:prstGeom prst="rect">
            <a:avLst/>
          </a:prstGeom>
          <a:ln w="0">
            <a:noFill/>
          </a:ln>
        </p:spPr>
      </p:pic>
      <p:pic>
        <p:nvPicPr>
          <p:cNvPr id="1067" name="Picture 19" descr=""/>
          <p:cNvPicPr/>
          <p:nvPr/>
        </p:nvPicPr>
        <p:blipFill>
          <a:blip r:embed="rId4"/>
          <a:stretch/>
        </p:blipFill>
        <p:spPr>
          <a:xfrm>
            <a:off x="289440" y="6023880"/>
            <a:ext cx="2227680" cy="621000"/>
          </a:xfrm>
          <a:prstGeom prst="rect">
            <a:avLst/>
          </a:prstGeom>
          <a:ln w="0">
            <a:noFill/>
          </a:ln>
        </p:spPr>
      </p:pic>
      <p:sp>
        <p:nvSpPr>
          <p:cNvPr id="1068" name="Rectangle 1"/>
          <p:cNvSpPr/>
          <p:nvPr/>
        </p:nvSpPr>
        <p:spPr>
          <a:xfrm>
            <a:off x="0" y="3568680"/>
            <a:ext cx="12191040" cy="3288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69" name="Footer Placeholder 3"/>
          <p:cNvSpPr/>
          <p:nvPr/>
        </p:nvSpPr>
        <p:spPr>
          <a:xfrm>
            <a:off x="4584960" y="6356520"/>
            <a:ext cx="3376800" cy="36396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070" name="Picture 5" descr=""/>
          <p:cNvPicPr/>
          <p:nvPr/>
        </p:nvPicPr>
        <p:blipFill>
          <a:blip r:embed="rId5">
            <a:alphaModFix amt="79000"/>
          </a:blip>
          <a:srcRect l="-104" t="52038" r="104" b="186"/>
          <a:stretch/>
        </p:blipFill>
        <p:spPr>
          <a:xfrm>
            <a:off x="0" y="3581280"/>
            <a:ext cx="12191040" cy="3275640"/>
          </a:xfrm>
          <a:prstGeom prst="rect">
            <a:avLst/>
          </a:prstGeom>
          <a:ln w="0">
            <a:noFill/>
          </a:ln>
        </p:spPr>
      </p:pic>
      <p:pic>
        <p:nvPicPr>
          <p:cNvPr id="1071" name="Picture 6" descr=""/>
          <p:cNvPicPr/>
          <p:nvPr/>
        </p:nvPicPr>
        <p:blipFill>
          <a:blip r:embed="rId6"/>
          <a:stretch/>
        </p:blipFill>
        <p:spPr>
          <a:xfrm>
            <a:off x="314640" y="5934960"/>
            <a:ext cx="2227680" cy="621000"/>
          </a:xfrm>
          <a:prstGeom prst="rect">
            <a:avLst/>
          </a:prstGeom>
          <a:ln w="0">
            <a:noFill/>
          </a:ln>
        </p:spPr>
      </p:pic>
      <p:sp>
        <p:nvSpPr>
          <p:cNvPr id="1072" name="PlaceHolder 1"/>
          <p:cNvSpPr>
            <a:spLocks noGrp="1"/>
          </p:cNvSpPr>
          <p:nvPr>
            <p:ph type="ftr" idx="27"/>
          </p:nvPr>
        </p:nvSpPr>
        <p:spPr>
          <a:xfrm>
            <a:off x="2709000" y="6291000"/>
            <a:ext cx="3233520" cy="37008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1073" name="PlaceHolder 2"/>
          <p:cNvSpPr>
            <a:spLocks noGrp="1"/>
          </p:cNvSpPr>
          <p:nvPr>
            <p:ph type="sldNum" idx="28"/>
          </p:nvPr>
        </p:nvSpPr>
        <p:spPr>
          <a:xfrm>
            <a:off x="11486520" y="633744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F96C1237-91FB-46A1-8AED-F561435D1F16}" type="slidenum">
              <a:rPr b="0" lang="en-US" sz="1200" spc="-1" strike="noStrike">
                <a:solidFill>
                  <a:srgbClr val="004c65"/>
                </a:solidFill>
                <a:latin typeface="Arial"/>
              </a:rPr>
              <a:t>&lt;number&gt;</a:t>
            </a:fld>
            <a:endParaRPr b="0" lang="en-CA" sz="1200" spc="-1" strike="noStrike">
              <a:latin typeface="Times New Roman"/>
            </a:endParaRPr>
          </a:p>
        </p:txBody>
      </p:sp>
      <p:sp>
        <p:nvSpPr>
          <p:cNvPr id="1074"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075"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12" name="Picture 8" descr=""/>
          <p:cNvPicPr/>
          <p:nvPr/>
        </p:nvPicPr>
        <p:blipFill>
          <a:blip r:embed="rId2"/>
          <a:stretch/>
        </p:blipFill>
        <p:spPr>
          <a:xfrm>
            <a:off x="7673400" y="0"/>
            <a:ext cx="4517640" cy="6856920"/>
          </a:xfrm>
          <a:prstGeom prst="rect">
            <a:avLst/>
          </a:prstGeom>
          <a:ln w="0">
            <a:noFill/>
          </a:ln>
        </p:spPr>
      </p:pic>
      <p:pic>
        <p:nvPicPr>
          <p:cNvPr id="1113" name="Picture 6" descr=""/>
          <p:cNvPicPr/>
          <p:nvPr/>
        </p:nvPicPr>
        <p:blipFill>
          <a:blip r:embed="rId3"/>
          <a:stretch/>
        </p:blipFill>
        <p:spPr>
          <a:xfrm>
            <a:off x="289440" y="6023880"/>
            <a:ext cx="2227680" cy="621000"/>
          </a:xfrm>
          <a:prstGeom prst="rect">
            <a:avLst/>
          </a:prstGeom>
          <a:ln w="0">
            <a:noFill/>
          </a:ln>
        </p:spPr>
      </p:pic>
      <p:pic>
        <p:nvPicPr>
          <p:cNvPr id="1114" name="Picture 9" descr=""/>
          <p:cNvPicPr/>
          <p:nvPr/>
        </p:nvPicPr>
        <p:blipFill>
          <a:blip r:embed="rId4"/>
          <a:stretch/>
        </p:blipFill>
        <p:spPr>
          <a:xfrm>
            <a:off x="289440" y="6023880"/>
            <a:ext cx="2227680" cy="621000"/>
          </a:xfrm>
          <a:prstGeom prst="rect">
            <a:avLst/>
          </a:prstGeom>
          <a:ln w="0">
            <a:noFill/>
          </a:ln>
        </p:spPr>
      </p:pic>
      <p:sp>
        <p:nvSpPr>
          <p:cNvPr id="111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116"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1117"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1118" name="PlaceHolder 4"/>
          <p:cNvSpPr>
            <a:spLocks noGrp="1"/>
          </p:cNvSpPr>
          <p:nvPr>
            <p:ph type="ftr" idx="29"/>
          </p:nvPr>
        </p:nvSpPr>
        <p:spPr>
          <a:xfrm>
            <a:off x="4432680" y="6203880"/>
            <a:ext cx="3376800" cy="3639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1119" name="PlaceHolder 5"/>
          <p:cNvSpPr>
            <a:spLocks noGrp="1"/>
          </p:cNvSpPr>
          <p:nvPr>
            <p:ph type="sldNum" idx="30"/>
          </p:nvPr>
        </p:nvSpPr>
        <p:spPr>
          <a:xfrm>
            <a:off x="11334240" y="618480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9900CEE7-D57D-42CA-A8E0-A4B63E2C8695}" type="slidenum">
              <a:rPr b="0" lang="en-US" sz="1200" spc="-1" strike="noStrike">
                <a:solidFill>
                  <a:srgbClr val="004c65"/>
                </a:solidFill>
                <a:latin typeface="Arial"/>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56" name="Picture 8" descr=""/>
          <p:cNvPicPr/>
          <p:nvPr/>
        </p:nvPicPr>
        <p:blipFill>
          <a:blip r:embed="rId2"/>
          <a:stretch/>
        </p:blipFill>
        <p:spPr>
          <a:xfrm>
            <a:off x="7673400" y="0"/>
            <a:ext cx="4517640" cy="6856920"/>
          </a:xfrm>
          <a:prstGeom prst="rect">
            <a:avLst/>
          </a:prstGeom>
          <a:ln w="0">
            <a:noFill/>
          </a:ln>
        </p:spPr>
      </p:pic>
      <p:pic>
        <p:nvPicPr>
          <p:cNvPr id="1157" name="Picture 6" descr=""/>
          <p:cNvPicPr/>
          <p:nvPr/>
        </p:nvPicPr>
        <p:blipFill>
          <a:blip r:embed="rId3"/>
          <a:stretch/>
        </p:blipFill>
        <p:spPr>
          <a:xfrm>
            <a:off x="289440" y="6023880"/>
            <a:ext cx="2227680" cy="621000"/>
          </a:xfrm>
          <a:prstGeom prst="rect">
            <a:avLst/>
          </a:prstGeom>
          <a:ln w="0">
            <a:noFill/>
          </a:ln>
        </p:spPr>
      </p:pic>
      <p:sp>
        <p:nvSpPr>
          <p:cNvPr id="115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159" name="PlaceHolder 2"/>
          <p:cNvSpPr>
            <a:spLocks noGrp="1"/>
          </p:cNvSpPr>
          <p:nvPr>
            <p:ph type="ftr" idx="31"/>
          </p:nvPr>
        </p:nvSpPr>
        <p:spPr>
          <a:xfrm>
            <a:off x="4432680" y="6203880"/>
            <a:ext cx="3376800" cy="3639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1160" name="PlaceHolder 3"/>
          <p:cNvSpPr>
            <a:spLocks noGrp="1"/>
          </p:cNvSpPr>
          <p:nvPr>
            <p:ph type="sldNum" idx="32"/>
          </p:nvPr>
        </p:nvSpPr>
        <p:spPr>
          <a:xfrm>
            <a:off x="11334240" y="618480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A9D3D2AA-A6AE-4665-8C04-BF69D51C4FDE}" type="slidenum">
              <a:rPr b="0" lang="en-US" sz="1200" spc="-1" strike="noStrike">
                <a:solidFill>
                  <a:srgbClr val="004c65"/>
                </a:solidFill>
                <a:latin typeface="Arial"/>
              </a:rPr>
              <a:t>&lt;number&gt;</a:t>
            </a:fld>
            <a:endParaRPr b="0" lang="en-CA" sz="1200" spc="-1" strike="noStrike">
              <a:latin typeface="Times New Roman"/>
            </a:endParaRPr>
          </a:p>
        </p:txBody>
      </p:sp>
      <p:sp>
        <p:nvSpPr>
          <p:cNvPr id="116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98" name="Picture 8" descr=""/>
          <p:cNvPicPr/>
          <p:nvPr/>
        </p:nvPicPr>
        <p:blipFill>
          <a:blip r:embed="rId2"/>
          <a:stretch/>
        </p:blipFill>
        <p:spPr>
          <a:xfrm>
            <a:off x="7673400" y="0"/>
            <a:ext cx="4517640" cy="6856920"/>
          </a:xfrm>
          <a:prstGeom prst="rect">
            <a:avLst/>
          </a:prstGeom>
          <a:ln w="0">
            <a:noFill/>
          </a:ln>
        </p:spPr>
      </p:pic>
      <p:pic>
        <p:nvPicPr>
          <p:cNvPr id="1199" name="Picture 6" descr=""/>
          <p:cNvPicPr/>
          <p:nvPr/>
        </p:nvPicPr>
        <p:blipFill>
          <a:blip r:embed="rId3"/>
          <a:stretch/>
        </p:blipFill>
        <p:spPr>
          <a:xfrm>
            <a:off x="289440" y="6023880"/>
            <a:ext cx="2227680" cy="621000"/>
          </a:xfrm>
          <a:prstGeom prst="rect">
            <a:avLst/>
          </a:prstGeom>
          <a:ln w="0">
            <a:noFill/>
          </a:ln>
        </p:spPr>
      </p:pic>
      <p:sp>
        <p:nvSpPr>
          <p:cNvPr id="1200" name="PlaceHolder 1"/>
          <p:cNvSpPr>
            <a:spLocks noGrp="1"/>
          </p:cNvSpPr>
          <p:nvPr>
            <p:ph type="ftr" idx="33"/>
          </p:nvPr>
        </p:nvSpPr>
        <p:spPr>
          <a:xfrm>
            <a:off x="4432680" y="6203880"/>
            <a:ext cx="3376800" cy="3639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1201" name="PlaceHolder 2"/>
          <p:cNvSpPr>
            <a:spLocks noGrp="1"/>
          </p:cNvSpPr>
          <p:nvPr>
            <p:ph type="sldNum" idx="34"/>
          </p:nvPr>
        </p:nvSpPr>
        <p:spPr>
          <a:xfrm>
            <a:off x="11334240" y="618480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1E9CB4B9-8980-40CC-95C9-08D212756504}" type="slidenum">
              <a:rPr b="0" lang="en-US" sz="1200" spc="-1" strike="noStrike">
                <a:solidFill>
                  <a:srgbClr val="004c65"/>
                </a:solidFill>
                <a:latin typeface="Arial"/>
              </a:rPr>
              <a:t>&lt;number&gt;</a:t>
            </a:fld>
            <a:endParaRPr b="0" lang="en-CA" sz="1200" spc="-1" strike="noStrike">
              <a:latin typeface="Times New Roman"/>
            </a:endParaRPr>
          </a:p>
        </p:txBody>
      </p:sp>
      <p:sp>
        <p:nvSpPr>
          <p:cNvPr id="1202"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203"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Picture 8" descr=""/>
          <p:cNvPicPr/>
          <p:nvPr/>
        </p:nvPicPr>
        <p:blipFill>
          <a:blip r:embed="rId2"/>
          <a:stretch/>
        </p:blipFill>
        <p:spPr>
          <a:xfrm>
            <a:off x="7673400" y="0"/>
            <a:ext cx="4517640" cy="6856920"/>
          </a:xfrm>
          <a:prstGeom prst="rect">
            <a:avLst/>
          </a:prstGeom>
          <a:ln w="0">
            <a:noFill/>
          </a:ln>
        </p:spPr>
      </p:pic>
      <p:pic>
        <p:nvPicPr>
          <p:cNvPr id="86" name="Picture 6" descr=""/>
          <p:cNvPicPr/>
          <p:nvPr/>
        </p:nvPicPr>
        <p:blipFill>
          <a:blip r:embed="rId3"/>
          <a:stretch/>
        </p:blipFill>
        <p:spPr>
          <a:xfrm>
            <a:off x="289440" y="6023880"/>
            <a:ext cx="2227680" cy="621000"/>
          </a:xfrm>
          <a:prstGeom prst="rect">
            <a:avLst/>
          </a:prstGeom>
          <a:ln w="0">
            <a:noFill/>
          </a:ln>
        </p:spPr>
      </p:pic>
      <p:sp>
        <p:nvSpPr>
          <p:cNvPr id="87" name="PlaceHolder 1"/>
          <p:cNvSpPr>
            <a:spLocks noGrp="1"/>
          </p:cNvSpPr>
          <p:nvPr>
            <p:ph type="ftr" idx="4"/>
          </p:nvPr>
        </p:nvSpPr>
        <p:spPr>
          <a:xfrm>
            <a:off x="4432680" y="6203880"/>
            <a:ext cx="3376800" cy="3639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88" name="PlaceHolder 2"/>
          <p:cNvSpPr>
            <a:spLocks noGrp="1"/>
          </p:cNvSpPr>
          <p:nvPr>
            <p:ph type="sldNum" idx="5"/>
          </p:nvPr>
        </p:nvSpPr>
        <p:spPr>
          <a:xfrm>
            <a:off x="11334240" y="618480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73F0DEC8-A12B-41F7-8B98-6003996EB1CD}" type="slidenum">
              <a:rPr b="0" lang="en-US" sz="1200" spc="-1" strike="noStrike">
                <a:solidFill>
                  <a:srgbClr val="004c65"/>
                </a:solidFill>
                <a:latin typeface="Arial"/>
              </a:rPr>
              <a:t>&lt;number&gt;</a:t>
            </a:fld>
            <a:endParaRPr b="0" lang="en-CA" sz="1200" spc="-1" strike="noStrike">
              <a:latin typeface="Times New Roman"/>
            </a:endParaRPr>
          </a:p>
        </p:txBody>
      </p:sp>
      <p:sp>
        <p:nvSpPr>
          <p:cNvPr id="8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 name="Picture 8" descr=""/>
          <p:cNvPicPr/>
          <p:nvPr/>
        </p:nvPicPr>
        <p:blipFill>
          <a:blip r:embed="rId2"/>
          <a:stretch/>
        </p:blipFill>
        <p:spPr>
          <a:xfrm>
            <a:off x="7673400" y="0"/>
            <a:ext cx="4517640" cy="6856920"/>
          </a:xfrm>
          <a:prstGeom prst="rect">
            <a:avLst/>
          </a:prstGeom>
          <a:ln w="0">
            <a:noFill/>
          </a:ln>
        </p:spPr>
      </p:pic>
      <p:pic>
        <p:nvPicPr>
          <p:cNvPr id="128" name="Picture 6" descr=""/>
          <p:cNvPicPr/>
          <p:nvPr/>
        </p:nvPicPr>
        <p:blipFill>
          <a:blip r:embed="rId3"/>
          <a:stretch/>
        </p:blipFill>
        <p:spPr>
          <a:xfrm>
            <a:off x="289440" y="6023880"/>
            <a:ext cx="2227680" cy="621000"/>
          </a:xfrm>
          <a:prstGeom prst="rect">
            <a:avLst/>
          </a:prstGeom>
          <a:ln w="0">
            <a:noFill/>
          </a:ln>
        </p:spPr>
      </p:pic>
      <p:pic>
        <p:nvPicPr>
          <p:cNvPr id="129" name="Picture 7" descr=""/>
          <p:cNvPicPr/>
          <p:nvPr/>
        </p:nvPicPr>
        <p:blipFill>
          <a:blip r:embed="rId4"/>
          <a:stretch/>
        </p:blipFill>
        <p:spPr>
          <a:xfrm>
            <a:off x="289440" y="6023880"/>
            <a:ext cx="2227680" cy="621000"/>
          </a:xfrm>
          <a:prstGeom prst="rect">
            <a:avLst/>
          </a:prstGeom>
          <a:ln w="0">
            <a:noFill/>
          </a:ln>
        </p:spPr>
      </p:pic>
      <p:sp>
        <p:nvSpPr>
          <p:cNvPr id="130" name="PlaceHolder 1"/>
          <p:cNvSpPr>
            <a:spLocks noGrp="1"/>
          </p:cNvSpPr>
          <p:nvPr>
            <p:ph type="ftr" idx="6"/>
          </p:nvPr>
        </p:nvSpPr>
        <p:spPr>
          <a:xfrm>
            <a:off x="4432680" y="6203880"/>
            <a:ext cx="3376800" cy="36396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131" name="PlaceHolder 2"/>
          <p:cNvSpPr>
            <a:spLocks noGrp="1"/>
          </p:cNvSpPr>
          <p:nvPr>
            <p:ph type="sldNum" idx="7"/>
          </p:nvPr>
        </p:nvSpPr>
        <p:spPr>
          <a:xfrm>
            <a:off x="11334240" y="6184800"/>
            <a:ext cx="613800" cy="373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86DC49B7-EA80-4132-AA80-3A00BEBC3DC8}" type="slidenum">
              <a:rPr b="0" lang="en-US" sz="1200" spc="-1" strike="noStrike">
                <a:solidFill>
                  <a:srgbClr val="004c65"/>
                </a:solidFill>
                <a:latin typeface="Arial"/>
              </a:rPr>
              <a:t>&lt;number&gt;</a:t>
            </a:fld>
            <a:endParaRPr b="0" lang="en-CA" sz="1200" spc="-1" strike="noStrike">
              <a:latin typeface="Times New Roman"/>
            </a:endParaRPr>
          </a:p>
        </p:txBody>
      </p:sp>
      <p:sp>
        <p:nvSpPr>
          <p:cNvPr id="132"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a:t>
            </a:r>
            <a:r>
              <a:rPr b="0" lang="en-CA" sz="4400" spc="-1" strike="noStrike">
                <a:latin typeface="Arial"/>
              </a:rPr>
              <a:t>the title text </a:t>
            </a:r>
            <a:r>
              <a:rPr b="0" lang="en-CA" sz="4400" spc="-1" strike="noStrike">
                <a:latin typeface="Arial"/>
              </a:rPr>
              <a:t>format</a:t>
            </a:r>
            <a:endParaRPr b="0" lang="en-CA" sz="4400" spc="-1" strike="noStrike">
              <a:latin typeface="Arial"/>
            </a:endParaRPr>
          </a:p>
        </p:txBody>
      </p:sp>
      <p:sp>
        <p:nvSpPr>
          <p:cNvPr id="133"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0" name="Google Shape;6;p1" descr=""/>
          <p:cNvPicPr/>
          <p:nvPr/>
        </p:nvPicPr>
        <p:blipFill>
          <a:blip r:embed="rId2"/>
          <a:stretch/>
        </p:blipFill>
        <p:spPr>
          <a:xfrm>
            <a:off x="0" y="0"/>
            <a:ext cx="9143280" cy="6857280"/>
          </a:xfrm>
          <a:prstGeom prst="rect">
            <a:avLst/>
          </a:prstGeom>
          <a:ln w="0">
            <a:noFill/>
          </a:ln>
        </p:spPr>
      </p:pic>
      <p:pic>
        <p:nvPicPr>
          <p:cNvPr id="171" name="Google Shape;7;p1" descr=""/>
          <p:cNvPicPr/>
          <p:nvPr/>
        </p:nvPicPr>
        <p:blipFill>
          <a:blip r:embed="rId3"/>
          <a:stretch/>
        </p:blipFill>
        <p:spPr>
          <a:xfrm>
            <a:off x="3047760" y="0"/>
            <a:ext cx="9143280" cy="6857280"/>
          </a:xfrm>
          <a:prstGeom prst="rect">
            <a:avLst/>
          </a:prstGeom>
          <a:ln w="0">
            <a:noFill/>
          </a:ln>
        </p:spPr>
      </p:pic>
      <p:pic>
        <p:nvPicPr>
          <p:cNvPr id="172" name="Google Shape;10;p1" descr=""/>
          <p:cNvPicPr/>
          <p:nvPr/>
        </p:nvPicPr>
        <p:blipFill>
          <a:blip r:embed="rId4"/>
          <a:stretch/>
        </p:blipFill>
        <p:spPr>
          <a:xfrm>
            <a:off x="132480" y="5587920"/>
            <a:ext cx="867600" cy="1207800"/>
          </a:xfrm>
          <a:prstGeom prst="rect">
            <a:avLst/>
          </a:prstGeom>
          <a:ln w="0">
            <a:noFill/>
          </a:ln>
        </p:spPr>
      </p:pic>
      <p:sp>
        <p:nvSpPr>
          <p:cNvPr id="173" name="Google Shape;11;p1"/>
          <p:cNvSpPr/>
          <p:nvPr/>
        </p:nvSpPr>
        <p:spPr>
          <a:xfrm>
            <a:off x="5253480" y="6366960"/>
            <a:ext cx="1487520" cy="305280"/>
          </a:xfrm>
          <a:prstGeom prst="rect">
            <a:avLst/>
          </a:prstGeom>
          <a:noFill/>
          <a:ln w="0">
            <a:noFill/>
          </a:ln>
        </p:spPr>
        <p:style>
          <a:lnRef idx="0"/>
          <a:fillRef idx="0"/>
          <a:effectRef idx="0"/>
          <a:fontRef idx="minor"/>
        </p:style>
        <p:txBody>
          <a:bodyPr lIns="90000" rIns="90000" tIns="153360" bIns="153360" anchor="t">
            <a:spAutoFit/>
          </a:bodyPr>
          <a:p>
            <a:pPr>
              <a:lnSpc>
                <a:spcPct val="100000"/>
              </a:lnSpc>
              <a:buNone/>
              <a:tabLst>
                <a:tab algn="l" pos="0"/>
              </a:tabLst>
            </a:pPr>
            <a:r>
              <a:rPr b="0" lang="en-CA" sz="1000" spc="-1" strike="noStrike">
                <a:solidFill>
                  <a:srgbClr val="000000"/>
                </a:solidFill>
                <a:latin typeface="Arial"/>
                <a:ea typeface="Arial"/>
              </a:rPr>
              <a:t>endings.uvic.ca</a:t>
            </a:r>
            <a:endParaRPr b="0" lang="en-CA" sz="1000" spc="-1" strike="noStrike">
              <a:latin typeface="Arial"/>
            </a:endParaRPr>
          </a:p>
        </p:txBody>
      </p:sp>
      <p:sp>
        <p:nvSpPr>
          <p:cNvPr id="17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75" name="PlaceHolder 2"/>
          <p:cNvSpPr>
            <a:spLocks noGrp="1"/>
          </p:cNvSpPr>
          <p:nvPr>
            <p:ph type="sldNum" idx="8"/>
          </p:nvPr>
        </p:nvSpPr>
        <p:spPr>
          <a:xfrm>
            <a:off x="11296800" y="6217200"/>
            <a:ext cx="730800" cy="523800"/>
          </a:xfrm>
          <a:prstGeom prst="rect">
            <a:avLst/>
          </a:prstGeom>
          <a:noFill/>
          <a:ln w="0">
            <a:noFill/>
          </a:ln>
        </p:spPr>
        <p:txBody>
          <a:bodyPr lIns="90000" rIns="90000" tIns="91440" bIns="91440" anchor="ctr">
            <a:noAutofit/>
          </a:bodyPr>
          <a:lstStyle>
            <a:lvl1pPr>
              <a:lnSpc>
                <a:spcPct val="100000"/>
              </a:lnSpc>
              <a:buNone/>
              <a:tabLst>
                <a:tab algn="l" pos="0"/>
              </a:tabLst>
              <a:defRPr b="0" lang="en-CA" sz="1400" spc="-1" strike="noStrike">
                <a:solidFill>
                  <a:srgbClr val="000000"/>
                </a:solidFill>
                <a:latin typeface="Arial"/>
                <a:ea typeface="Arial"/>
              </a:defRPr>
            </a:lvl1pPr>
          </a:lstStyle>
          <a:p>
            <a:pPr>
              <a:lnSpc>
                <a:spcPct val="100000"/>
              </a:lnSpc>
              <a:buNone/>
              <a:tabLst>
                <a:tab algn="l" pos="0"/>
              </a:tabLst>
            </a:pPr>
            <a:fld id="{F21C4B9A-D2D6-4EF2-96E7-BE1F39CAD286}" type="slidenum">
              <a:rPr b="0" lang="en-CA" sz="1400" spc="-1" strike="noStrike">
                <a:solidFill>
                  <a:srgbClr val="000000"/>
                </a:solidFill>
                <a:latin typeface="Arial"/>
                <a:ea typeface="Arial"/>
              </a:rPr>
              <a:t>&lt;number&gt;</a:t>
            </a:fld>
            <a:endParaRPr b="0" lang="en-CA" sz="1400" spc="-1" strike="noStrike">
              <a:latin typeface="Times New Roman"/>
            </a:endParaRPr>
          </a:p>
        </p:txBody>
      </p:sp>
      <p:sp>
        <p:nvSpPr>
          <p:cNvPr id="17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3" name="Google Shape;6;p1" descr=""/>
          <p:cNvPicPr/>
          <p:nvPr/>
        </p:nvPicPr>
        <p:blipFill>
          <a:blip r:embed="rId2"/>
          <a:stretch/>
        </p:blipFill>
        <p:spPr>
          <a:xfrm>
            <a:off x="0" y="0"/>
            <a:ext cx="9143280" cy="6857280"/>
          </a:xfrm>
          <a:prstGeom prst="rect">
            <a:avLst/>
          </a:prstGeom>
          <a:ln w="0">
            <a:noFill/>
          </a:ln>
        </p:spPr>
      </p:pic>
      <p:pic>
        <p:nvPicPr>
          <p:cNvPr id="214" name="Google Shape;7;p1" descr=""/>
          <p:cNvPicPr/>
          <p:nvPr/>
        </p:nvPicPr>
        <p:blipFill>
          <a:blip r:embed="rId3"/>
          <a:stretch/>
        </p:blipFill>
        <p:spPr>
          <a:xfrm>
            <a:off x="3047760" y="0"/>
            <a:ext cx="9143280" cy="6857280"/>
          </a:xfrm>
          <a:prstGeom prst="rect">
            <a:avLst/>
          </a:prstGeom>
          <a:ln w="0">
            <a:noFill/>
          </a:ln>
        </p:spPr>
      </p:pic>
      <p:pic>
        <p:nvPicPr>
          <p:cNvPr id="215" name="Google Shape;10;p1" descr=""/>
          <p:cNvPicPr/>
          <p:nvPr/>
        </p:nvPicPr>
        <p:blipFill>
          <a:blip r:embed="rId4"/>
          <a:stretch/>
        </p:blipFill>
        <p:spPr>
          <a:xfrm>
            <a:off x="132480" y="5587920"/>
            <a:ext cx="867600" cy="1207800"/>
          </a:xfrm>
          <a:prstGeom prst="rect">
            <a:avLst/>
          </a:prstGeom>
          <a:ln w="0">
            <a:noFill/>
          </a:ln>
        </p:spPr>
      </p:pic>
      <p:sp>
        <p:nvSpPr>
          <p:cNvPr id="216" name="Google Shape;11;p1"/>
          <p:cNvSpPr/>
          <p:nvPr/>
        </p:nvSpPr>
        <p:spPr>
          <a:xfrm>
            <a:off x="5253480" y="6366960"/>
            <a:ext cx="1487520" cy="305280"/>
          </a:xfrm>
          <a:prstGeom prst="rect">
            <a:avLst/>
          </a:prstGeom>
          <a:noFill/>
          <a:ln w="0">
            <a:noFill/>
          </a:ln>
        </p:spPr>
        <p:style>
          <a:lnRef idx="0"/>
          <a:fillRef idx="0"/>
          <a:effectRef idx="0"/>
          <a:fontRef idx="minor"/>
        </p:style>
        <p:txBody>
          <a:bodyPr lIns="90000" rIns="90000" tIns="153360" bIns="153360" anchor="t">
            <a:spAutoFit/>
          </a:bodyPr>
          <a:p>
            <a:pPr>
              <a:lnSpc>
                <a:spcPct val="100000"/>
              </a:lnSpc>
              <a:buNone/>
              <a:tabLst>
                <a:tab algn="l" pos="0"/>
              </a:tabLst>
            </a:pPr>
            <a:r>
              <a:rPr b="0" lang="en-CA" sz="1000" spc="-1" strike="noStrike">
                <a:solidFill>
                  <a:srgbClr val="000000"/>
                </a:solidFill>
                <a:latin typeface="Arial"/>
                <a:ea typeface="Arial"/>
              </a:rPr>
              <a:t>endings.uvic.ca</a:t>
            </a:r>
            <a:endParaRPr b="0" lang="en-CA" sz="1000" spc="-1" strike="noStrike">
              <a:latin typeface="Arial"/>
            </a:endParaRPr>
          </a:p>
        </p:txBody>
      </p:sp>
      <p:sp>
        <p:nvSpPr>
          <p:cNvPr id="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1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5" name="Picture 8" descr=""/>
          <p:cNvPicPr/>
          <p:nvPr/>
        </p:nvPicPr>
        <p:blipFill>
          <a:blip r:embed="rId2"/>
          <a:stretch/>
        </p:blipFill>
        <p:spPr>
          <a:xfrm>
            <a:off x="7673400" y="0"/>
            <a:ext cx="4517640" cy="6856920"/>
          </a:xfrm>
          <a:prstGeom prst="rect">
            <a:avLst/>
          </a:prstGeom>
          <a:ln w="0">
            <a:noFill/>
          </a:ln>
        </p:spPr>
      </p:pic>
      <p:pic>
        <p:nvPicPr>
          <p:cNvPr id="256" name="Picture 6" descr=""/>
          <p:cNvPicPr/>
          <p:nvPr/>
        </p:nvPicPr>
        <p:blipFill>
          <a:blip r:embed="rId3"/>
          <a:stretch/>
        </p:blipFill>
        <p:spPr>
          <a:xfrm>
            <a:off x="289440" y="6023880"/>
            <a:ext cx="2227680" cy="621000"/>
          </a:xfrm>
          <a:prstGeom prst="rect">
            <a:avLst/>
          </a:prstGeom>
          <a:ln w="0">
            <a:noFill/>
          </a:ln>
        </p:spPr>
      </p:pic>
      <p:sp>
        <p:nvSpPr>
          <p:cNvPr id="257" name="Rectangle 3"/>
          <p:cNvSpPr/>
          <p:nvPr/>
        </p:nvSpPr>
        <p:spPr>
          <a:xfrm>
            <a:off x="0" y="0"/>
            <a:ext cx="12191040" cy="6856920"/>
          </a:xfrm>
          <a:prstGeom prst="rect">
            <a:avLst/>
          </a:prstGeom>
          <a:solidFill>
            <a:srgbClr val="a1d72a"/>
          </a:solidFill>
          <a:ln>
            <a:noFill/>
          </a:ln>
        </p:spPr>
        <p:style>
          <a:lnRef idx="2">
            <a:schemeClr val="accent1">
              <a:shade val="50000"/>
            </a:schemeClr>
          </a:lnRef>
          <a:fillRef idx="1">
            <a:schemeClr val="accent1"/>
          </a:fillRef>
          <a:effectRef idx="0">
            <a:schemeClr val="accent1"/>
          </a:effectRef>
          <a:fontRef idx="minor"/>
        </p:style>
      </p:sp>
      <p:pic>
        <p:nvPicPr>
          <p:cNvPr id="258" name="Picture 7" descr=""/>
          <p:cNvPicPr/>
          <p:nvPr/>
        </p:nvPicPr>
        <p:blipFill>
          <a:blip r:embed="rId4"/>
          <a:stretch/>
        </p:blipFill>
        <p:spPr>
          <a:xfrm>
            <a:off x="0" y="0"/>
            <a:ext cx="12191040" cy="6856920"/>
          </a:xfrm>
          <a:prstGeom prst="rect">
            <a:avLst/>
          </a:prstGeom>
          <a:ln w="0">
            <a:noFill/>
          </a:ln>
        </p:spPr>
      </p:pic>
      <p:pic>
        <p:nvPicPr>
          <p:cNvPr id="259" name="Picture 10" descr=""/>
          <p:cNvPicPr/>
          <p:nvPr/>
        </p:nvPicPr>
        <p:blipFill>
          <a:blip r:embed="rId5"/>
          <a:stretch/>
        </p:blipFill>
        <p:spPr>
          <a:xfrm>
            <a:off x="3899160" y="1937160"/>
            <a:ext cx="4386240" cy="1223280"/>
          </a:xfrm>
          <a:prstGeom prst="rect">
            <a:avLst/>
          </a:prstGeom>
          <a:ln w="0">
            <a:noFill/>
          </a:ln>
        </p:spPr>
      </p:pic>
      <p:sp>
        <p:nvSpPr>
          <p:cNvPr id="2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6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8" name="Picture 8" descr=""/>
          <p:cNvPicPr/>
          <p:nvPr/>
        </p:nvPicPr>
        <p:blipFill>
          <a:blip r:embed="rId2"/>
          <a:stretch/>
        </p:blipFill>
        <p:spPr>
          <a:xfrm>
            <a:off x="7673400" y="0"/>
            <a:ext cx="4517640" cy="6856920"/>
          </a:xfrm>
          <a:prstGeom prst="rect">
            <a:avLst/>
          </a:prstGeom>
          <a:ln w="0">
            <a:noFill/>
          </a:ln>
        </p:spPr>
      </p:pic>
      <p:pic>
        <p:nvPicPr>
          <p:cNvPr id="299" name="Picture 6" descr=""/>
          <p:cNvPicPr/>
          <p:nvPr/>
        </p:nvPicPr>
        <p:blipFill>
          <a:blip r:embed="rId3"/>
          <a:stretch/>
        </p:blipFill>
        <p:spPr>
          <a:xfrm>
            <a:off x="289440" y="6023880"/>
            <a:ext cx="2227680" cy="621000"/>
          </a:xfrm>
          <a:prstGeom prst="rect">
            <a:avLst/>
          </a:prstGeom>
          <a:ln w="0">
            <a:noFill/>
          </a:ln>
        </p:spPr>
      </p:pic>
      <p:sp>
        <p:nvSpPr>
          <p:cNvPr id="300" name="Rectangle 3"/>
          <p:cNvSpPr/>
          <p:nvPr/>
        </p:nvSpPr>
        <p:spPr>
          <a:xfrm>
            <a:off x="0" y="0"/>
            <a:ext cx="12191040" cy="6856920"/>
          </a:xfrm>
          <a:prstGeom prst="rect">
            <a:avLst/>
          </a:prstGeom>
          <a:solidFill>
            <a:srgbClr val="7600aa"/>
          </a:solidFill>
          <a:ln>
            <a:noFill/>
          </a:ln>
        </p:spPr>
        <p:style>
          <a:lnRef idx="2">
            <a:schemeClr val="accent1">
              <a:shade val="50000"/>
            </a:schemeClr>
          </a:lnRef>
          <a:fillRef idx="1">
            <a:schemeClr val="accent1"/>
          </a:fillRef>
          <a:effectRef idx="0">
            <a:schemeClr val="accent1"/>
          </a:effectRef>
          <a:fontRef idx="minor"/>
        </p:style>
      </p:sp>
      <p:pic>
        <p:nvPicPr>
          <p:cNvPr id="301" name="Picture 7" descr=""/>
          <p:cNvPicPr/>
          <p:nvPr/>
        </p:nvPicPr>
        <p:blipFill>
          <a:blip r:embed="rId4">
            <a:alphaModFix amt="49000"/>
          </a:blip>
          <a:stretch/>
        </p:blipFill>
        <p:spPr>
          <a:xfrm>
            <a:off x="0" y="0"/>
            <a:ext cx="12191040" cy="6856920"/>
          </a:xfrm>
          <a:prstGeom prst="rect">
            <a:avLst/>
          </a:prstGeom>
          <a:ln w="0">
            <a:noFill/>
          </a:ln>
        </p:spPr>
      </p:pic>
      <p:pic>
        <p:nvPicPr>
          <p:cNvPr id="302" name="Picture 10" descr=""/>
          <p:cNvPicPr/>
          <p:nvPr/>
        </p:nvPicPr>
        <p:blipFill>
          <a:blip r:embed="rId5"/>
          <a:stretch/>
        </p:blipFill>
        <p:spPr>
          <a:xfrm>
            <a:off x="3899160" y="1937160"/>
            <a:ext cx="4386240" cy="1223280"/>
          </a:xfrm>
          <a:prstGeom prst="rect">
            <a:avLst/>
          </a:prstGeom>
          <a:ln w="0">
            <a:noFill/>
          </a:ln>
        </p:spPr>
      </p:pic>
      <p:sp>
        <p:nvSpPr>
          <p:cNvPr id="3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0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41" name="Picture 8" descr=""/>
          <p:cNvPicPr/>
          <p:nvPr/>
        </p:nvPicPr>
        <p:blipFill>
          <a:blip r:embed="rId2"/>
          <a:stretch/>
        </p:blipFill>
        <p:spPr>
          <a:xfrm>
            <a:off x="7673400" y="0"/>
            <a:ext cx="4517640" cy="6856920"/>
          </a:xfrm>
          <a:prstGeom prst="rect">
            <a:avLst/>
          </a:prstGeom>
          <a:ln w="0">
            <a:noFill/>
          </a:ln>
        </p:spPr>
      </p:pic>
      <p:pic>
        <p:nvPicPr>
          <p:cNvPr id="342" name="Picture 6" descr=""/>
          <p:cNvPicPr/>
          <p:nvPr/>
        </p:nvPicPr>
        <p:blipFill>
          <a:blip r:embed="rId3"/>
          <a:stretch/>
        </p:blipFill>
        <p:spPr>
          <a:xfrm>
            <a:off x="289440" y="6023880"/>
            <a:ext cx="2227680" cy="621000"/>
          </a:xfrm>
          <a:prstGeom prst="rect">
            <a:avLst/>
          </a:prstGeom>
          <a:ln w="0">
            <a:noFill/>
          </a:ln>
        </p:spPr>
      </p:pic>
      <p:sp>
        <p:nvSpPr>
          <p:cNvPr id="343" name="Rectangle 3"/>
          <p:cNvSpPr/>
          <p:nvPr/>
        </p:nvSpPr>
        <p:spPr>
          <a:xfrm>
            <a:off x="0" y="0"/>
            <a:ext cx="12191040" cy="6856920"/>
          </a:xfrm>
          <a:prstGeom prst="rect">
            <a:avLst/>
          </a:prstGeom>
          <a:solidFill>
            <a:srgbClr val="4d92a8"/>
          </a:solidFill>
          <a:ln>
            <a:noFill/>
          </a:ln>
        </p:spPr>
        <p:style>
          <a:lnRef idx="2">
            <a:schemeClr val="accent1">
              <a:shade val="50000"/>
            </a:schemeClr>
          </a:lnRef>
          <a:fillRef idx="1">
            <a:schemeClr val="accent1"/>
          </a:fillRef>
          <a:effectRef idx="0">
            <a:schemeClr val="accent1"/>
          </a:effectRef>
          <a:fontRef idx="minor"/>
        </p:style>
      </p:sp>
      <p:pic>
        <p:nvPicPr>
          <p:cNvPr id="344" name="Picture 7" descr=""/>
          <p:cNvPicPr/>
          <p:nvPr/>
        </p:nvPicPr>
        <p:blipFill>
          <a:blip r:embed="rId4">
            <a:alphaModFix amt="59000"/>
          </a:blip>
          <a:stretch/>
        </p:blipFill>
        <p:spPr>
          <a:xfrm>
            <a:off x="0" y="0"/>
            <a:ext cx="12191040" cy="6856920"/>
          </a:xfrm>
          <a:prstGeom prst="rect">
            <a:avLst/>
          </a:prstGeom>
          <a:ln w="0">
            <a:noFill/>
          </a:ln>
        </p:spPr>
      </p:pic>
      <p:pic>
        <p:nvPicPr>
          <p:cNvPr id="345" name="Picture 10" descr=""/>
          <p:cNvPicPr/>
          <p:nvPr/>
        </p:nvPicPr>
        <p:blipFill>
          <a:blip r:embed="rId5"/>
          <a:stretch/>
        </p:blipFill>
        <p:spPr>
          <a:xfrm>
            <a:off x="3899160" y="1937160"/>
            <a:ext cx="4386240" cy="1223280"/>
          </a:xfrm>
          <a:prstGeom prst="rect">
            <a:avLst/>
          </a:prstGeom>
          <a:ln w="0">
            <a:noFill/>
          </a:ln>
        </p:spPr>
      </p:pic>
      <p:sp>
        <p:nvSpPr>
          <p:cNvPr id="3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4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4.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61.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hyperlink" Target="https://mapoflondon.uvic.ca/" TargetMode="External"/><Relationship Id="rId2" Type="http://schemas.openxmlformats.org/officeDocument/2006/relationships/hyperlink" Target="https://bcgenesis.uvic.ca/" TargetMode="External"/><Relationship Id="rId3" Type="http://schemas.openxmlformats.org/officeDocument/2006/relationships/hyperlink" Target="https://loi.uvic.ca/archive" TargetMode="External"/><Relationship Id="rId4"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1.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slideLayout" Target="../slideLayouts/slideLayout61.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3.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61.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5.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61.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5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xml.rels><?xml version="1.0" encoding="UTF-8"?>
<Relationships xmlns="http://schemas.openxmlformats.org/package/2006/relationships"><Relationship Id="rId1" Type="http://schemas.openxmlformats.org/officeDocument/2006/relationships/hyperlink" Target="https://web.uvic.ca/hrd/indonesian/" TargetMode="External"/><Relationship Id="rId2" Type="http://schemas.openxmlformats.org/officeDocument/2006/relationships/image" Target="../media/image107.png"/><Relationship Id="rId3"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2.xml.rels><?xml version="1.0" encoding="UTF-8"?>
<Relationships xmlns="http://schemas.openxmlformats.org/package/2006/relationships"><Relationship Id="rId1" Type="http://schemas.openxmlformats.org/officeDocument/2006/relationships/hyperlink" Target="https://en.wikipedia.org/wiki/Windows_11_version_history#cite_note-b22000-194a-4" TargetMode="External"/><Relationship Id="rId2" Type="http://schemas.openxmlformats.org/officeDocument/2006/relationships/hyperlink" Target="https://en.wikipedia.org/wiki/Windows_11_version_history#cite_note-5" TargetMode="External"/><Relationship Id="rId3" Type="http://schemas.openxmlformats.org/officeDocument/2006/relationships/hyperlink" Target="https://en.wikipedia.org/wiki/Windows_11_version_history" TargetMode="External"/><Relationship Id="rId4" Type="http://schemas.openxmlformats.org/officeDocument/2006/relationships/slideLayout" Target="../slideLayouts/slideLayout5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4.xml.rels><?xml version="1.0" encoding="UTF-8"?>
<Relationships xmlns="http://schemas.openxmlformats.org/package/2006/relationships"><Relationship Id="rId1" Type="http://schemas.openxmlformats.org/officeDocument/2006/relationships/hyperlink" Target="https://semver.org/" TargetMode="External"/><Relationship Id="rId2" Type="http://schemas.openxmlformats.org/officeDocument/2006/relationships/slideLayout" Target="../slideLayouts/slideLayout5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49.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5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hyperlink" Target="https://web.uvic.ca/lancenrd/martin/weblang/" TargetMode="External"/><Relationship Id="rId2" Type="http://schemas.openxmlformats.org/officeDocument/2006/relationships/image" Target="../media/image108.png"/><Relationship Id="rId3"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51.xml"/>
</Relationships>
</file>

<file path=ppt/slides/_rels/slide51.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51.xml"/>
</Relationships>
</file>

<file path=ppt/slides/_rels/slide52.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51.xml"/>
</Relationships>
</file>

<file path=ppt/slides/_rels/slide53.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51.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hyperlink" Target="https://en.wikipedia.org/wiki/Wikipedia:UGC" TargetMode="External"/><Relationship Id="rId2" Type="http://schemas.openxmlformats.org/officeDocument/2006/relationships/hyperlink" Target="https://en.wikipedia.org/wiki/Wikipedia:UGC" TargetMode="External"/><Relationship Id="rId3" Type="http://schemas.openxmlformats.org/officeDocument/2006/relationships/hyperlink" Target="https://en.wikipedia.org/wiki/Wikipedia:Vandalism" TargetMode="External"/><Relationship Id="rId4" Type="http://schemas.openxmlformats.org/officeDocument/2006/relationships/hyperlink" Target="https://en.wikipedia.org/wiki/Wikipedia:Vandalism" TargetMode="External"/><Relationship Id="rId5" Type="http://schemas.openxmlformats.org/officeDocument/2006/relationships/slideLayout" Target="../slideLayouts/slideLayout51.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hyperlink" Target="https://endings.uvic.ca/principles.html#release-management" TargetMode="External"/><Relationship Id="rId2" Type="http://schemas.openxmlformats.org/officeDocument/2006/relationships/slideLayout" Target="../slideLayouts/slideLayout6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4.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6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7.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61.xml"/>
</Relationships>
</file>

<file path=ppt/slides/_rels/slide68.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61.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7.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4.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6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41.xml"/>
</Relationships>
</file>

<file path=ppt/slides/_rels/slide9.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65.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30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317.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3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PlaceHolder 1"/>
          <p:cNvSpPr>
            <a:spLocks noGrp="1"/>
          </p:cNvSpPr>
          <p:nvPr>
            <p:ph type="title"/>
          </p:nvPr>
        </p:nvSpPr>
        <p:spPr>
          <a:xfrm>
            <a:off x="1886760" y="3232800"/>
            <a:ext cx="8386560" cy="1455480"/>
          </a:xfrm>
          <a:prstGeom prst="rect">
            <a:avLst/>
          </a:prstGeom>
          <a:noFill/>
          <a:ln w="0">
            <a:noFill/>
          </a:ln>
        </p:spPr>
        <p:txBody>
          <a:bodyPr lIns="90000" rIns="0" tIns="0" bIns="0" anchor="t">
            <a:noAutofit/>
          </a:bodyPr>
          <a:p>
            <a:pPr algn="ctr">
              <a:lnSpc>
                <a:spcPct val="90000"/>
              </a:lnSpc>
              <a:buNone/>
            </a:pPr>
            <a:r>
              <a:rPr b="0" lang="en-US" sz="4800" spc="-1" strike="noStrike">
                <a:solidFill>
                  <a:srgbClr val="004c65"/>
                </a:solidFill>
                <a:latin typeface="Arial"/>
                <a:ea typeface="Roboto Medium"/>
              </a:rPr>
              <a:t>Eliminating technical debt in Digital Humanities projects</a:t>
            </a:r>
            <a:endParaRPr b="0" lang="en-CA" sz="4800" spc="-1" strike="noStrike">
              <a:latin typeface="Arial"/>
            </a:endParaRPr>
          </a:p>
        </p:txBody>
      </p:sp>
      <p:sp>
        <p:nvSpPr>
          <p:cNvPr id="1247" name="PlaceHolder 2"/>
          <p:cNvSpPr>
            <a:spLocks noGrp="1"/>
          </p:cNvSpPr>
          <p:nvPr>
            <p:ph type="subTitle"/>
          </p:nvPr>
        </p:nvSpPr>
        <p:spPr>
          <a:xfrm>
            <a:off x="1886760" y="4689000"/>
            <a:ext cx="8401320" cy="676440"/>
          </a:xfrm>
          <a:prstGeom prst="rect">
            <a:avLst/>
          </a:prstGeom>
          <a:noFill/>
          <a:ln w="0">
            <a:noFill/>
          </a:ln>
        </p:spPr>
        <p:txBody>
          <a:bodyPr lIns="0" rIns="0" tIns="0" bIns="0" anchor="t">
            <a:noAutofit/>
          </a:bodyPr>
          <a:p>
            <a:pPr algn="ctr">
              <a:lnSpc>
                <a:spcPct val="90000"/>
              </a:lnSpc>
              <a:spcBef>
                <a:spcPts val="1001"/>
              </a:spcBef>
              <a:buNone/>
              <a:tabLst>
                <a:tab algn="l" pos="0"/>
              </a:tabLst>
            </a:pPr>
            <a:r>
              <a:rPr b="0" lang="en-US" sz="2400" spc="-1" strike="noStrike">
                <a:solidFill>
                  <a:srgbClr val="004c65"/>
                </a:solidFill>
                <a:latin typeface="Arial"/>
                <a:ea typeface="Roboto"/>
              </a:rPr>
              <a:t>Janelle Jenstad and Martin Holmes</a:t>
            </a:r>
            <a:br>
              <a:rPr sz="2400"/>
            </a:br>
            <a:r>
              <a:rPr b="0" lang="en-US" sz="2000" spc="-1" strike="noStrike">
                <a:solidFill>
                  <a:srgbClr val="004c65"/>
                </a:solidFill>
                <a:latin typeface="Arial"/>
                <a:ea typeface="Roboto"/>
              </a:rPr>
              <a:t>University of Victoria Humanities Computing and Media Centre</a:t>
            </a:r>
            <a:endParaRPr b="0" lang="en-CA"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6" name="PlaceHolder 1"/>
          <p:cNvSpPr>
            <a:spLocks noGrp="1"/>
          </p:cNvSpPr>
          <p:nvPr>
            <p:ph type="title"/>
          </p:nvPr>
        </p:nvSpPr>
        <p:spPr>
          <a:xfrm>
            <a:off x="428400" y="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BUT: Horrible technical debt</a:t>
            </a:r>
            <a:endParaRPr b="0" lang="en-CA" sz="3200" spc="-1" strike="noStrike">
              <a:latin typeface="Arial"/>
            </a:endParaRPr>
          </a:p>
        </p:txBody>
      </p:sp>
      <p:pic>
        <p:nvPicPr>
          <p:cNvPr id="1267" name="" descr=""/>
          <p:cNvPicPr/>
          <p:nvPr/>
        </p:nvPicPr>
        <p:blipFill>
          <a:blip r:embed="rId1"/>
          <a:stretch/>
        </p:blipFill>
        <p:spPr>
          <a:xfrm>
            <a:off x="5220000" y="1080360"/>
            <a:ext cx="5039640" cy="5039640"/>
          </a:xfrm>
          <a:prstGeom prst="rect">
            <a:avLst/>
          </a:prstGeom>
          <a:ln w="0">
            <a:noFill/>
          </a:ln>
        </p:spPr>
      </p:pic>
      <p:sp>
        <p:nvSpPr>
          <p:cNvPr id="1268" name=""/>
          <p:cNvSpPr txBox="1"/>
          <p:nvPr/>
        </p:nvSpPr>
        <p:spPr>
          <a:xfrm>
            <a:off x="540000" y="1260000"/>
            <a:ext cx="3455640" cy="1626120"/>
          </a:xfrm>
          <a:prstGeom prst="rect">
            <a:avLst/>
          </a:prstGeom>
          <a:noFill/>
          <a:ln w="0">
            <a:noFill/>
          </a:ln>
        </p:spPr>
        <p:txBody>
          <a:bodyPr lIns="90000" rIns="90000" tIns="45000" bIns="45000" anchor="t">
            <a:noAutofit/>
          </a:bodyPr>
          <a:p>
            <a:r>
              <a:rPr b="0" lang="en-CA" sz="1800" spc="-1" strike="noStrike">
                <a:latin typeface="Arial"/>
              </a:rPr>
              <a:t>Update Java: Tomcat breaks.</a:t>
            </a:r>
            <a:endParaRPr b="0" lang="en-CA" sz="1800" spc="-1" strike="noStrike">
              <a:latin typeface="Arial"/>
            </a:endParaRPr>
          </a:p>
          <a:p>
            <a:r>
              <a:rPr b="0" lang="en-CA" sz="1800" spc="-1" strike="noStrike">
                <a:latin typeface="Arial"/>
              </a:rPr>
              <a:t>Update Tomcat: Cocoon breaks.</a:t>
            </a:r>
            <a:endParaRPr b="0" lang="en-CA" sz="1800" spc="-1" strike="noStrike">
              <a:latin typeface="Arial"/>
            </a:endParaRPr>
          </a:p>
          <a:p>
            <a:r>
              <a:rPr b="0" lang="en-CA" sz="1800" spc="-1" strike="noStrike">
                <a:latin typeface="Arial"/>
              </a:rPr>
              <a:t>Update Cocoon: eXist breaks.</a:t>
            </a:r>
            <a:endParaRPr b="0" lang="en-CA" sz="1800" spc="-1" strike="noStrike">
              <a:latin typeface="Arial"/>
            </a:endParaRPr>
          </a:p>
          <a:p>
            <a:r>
              <a:rPr b="0" lang="en-CA" sz="1800" spc="-1" strike="noStrike">
                <a:latin typeface="Arial"/>
              </a:rPr>
              <a:t>Update eXist: XQuery has to be </a:t>
            </a:r>
            <a:endParaRPr b="0" lang="en-CA" sz="1800" spc="-1" strike="noStrike">
              <a:latin typeface="Arial"/>
            </a:endParaRPr>
          </a:p>
          <a:p>
            <a:r>
              <a:rPr b="0" lang="en-CA" sz="1800" spc="-1" strike="noStrike">
                <a:latin typeface="Arial"/>
              </a:rPr>
              <a:t>rewritten.</a:t>
            </a:r>
            <a:endParaRPr b="0" lang="en-CA" sz="1800" spc="-1" strike="noStrike">
              <a:latin typeface="Arial"/>
            </a:endParaRPr>
          </a:p>
          <a:p>
            <a:r>
              <a:rPr b="0" lang="en-CA" sz="1800" spc="-1" strike="noStrike">
                <a:latin typeface="Arial"/>
              </a:rPr>
              <a:t>...</a:t>
            </a:r>
            <a:endParaRPr b="0" lang="en-CA" sz="1800" spc="-1" strike="noStrike">
              <a:latin typeface="Arial"/>
            </a:endParaRPr>
          </a:p>
        </p:txBody>
      </p:sp>
      <p:sp>
        <p:nvSpPr>
          <p:cNvPr id="1269" name=""/>
          <p:cNvSpPr txBox="1"/>
          <p:nvPr/>
        </p:nvSpPr>
        <p:spPr>
          <a:xfrm>
            <a:off x="564120" y="3205800"/>
            <a:ext cx="3935880" cy="1114200"/>
          </a:xfrm>
          <a:prstGeom prst="rect">
            <a:avLst/>
          </a:prstGeom>
          <a:noFill/>
          <a:ln w="0">
            <a:noFill/>
          </a:ln>
        </p:spPr>
        <p:txBody>
          <a:bodyPr lIns="90000" rIns="90000" tIns="45000" bIns="45000" anchor="t">
            <a:noAutofit/>
          </a:bodyPr>
          <a:p>
            <a:r>
              <a:rPr b="0" lang="en-CA" sz="1800" spc="-1" strike="noStrike">
                <a:latin typeface="Arial"/>
              </a:rPr>
              <a:t>OS update requires MySQL update.</a:t>
            </a:r>
            <a:endParaRPr b="0" lang="en-CA" sz="1800" spc="-1" strike="noStrike">
              <a:latin typeface="Arial"/>
            </a:endParaRPr>
          </a:p>
          <a:p>
            <a:r>
              <a:rPr b="0" lang="en-CA" sz="1800" spc="-1" strike="noStrike">
                <a:latin typeface="Arial"/>
              </a:rPr>
              <a:t>MySQL update requires PHP update.</a:t>
            </a:r>
            <a:endParaRPr b="0" lang="en-CA" sz="1800" spc="-1" strike="noStrike">
              <a:latin typeface="Arial"/>
            </a:endParaRPr>
          </a:p>
          <a:p>
            <a:r>
              <a:rPr b="0" lang="en-CA" sz="1800" spc="-1" strike="noStrike">
                <a:latin typeface="Arial"/>
              </a:rPr>
              <a:t>PHP update requires code rewrite.</a:t>
            </a:r>
            <a:endParaRPr b="0" lang="en-CA" sz="1800" spc="-1" strike="noStrike">
              <a:latin typeface="Arial"/>
            </a:endParaRPr>
          </a:p>
          <a:p>
            <a:r>
              <a:rPr b="0" lang="en-CA" sz="1800" spc="-1" strike="noStrike">
                <a:latin typeface="Arial"/>
              </a:rPr>
              <a:t>...</a:t>
            </a:r>
            <a:endParaRPr b="0" lang="en-CA" sz="1800" spc="-1" strike="noStrike">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title"/>
          </p:nvPr>
        </p:nvSpPr>
        <p:spPr>
          <a:xfrm>
            <a:off x="428400" y="360000"/>
            <a:ext cx="551160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Now every project is a Tamagotchi.</a:t>
            </a:r>
            <a:endParaRPr b="0" lang="en-CA" sz="3200" spc="-1" strike="noStrike">
              <a:latin typeface="Arial"/>
            </a:endParaRPr>
          </a:p>
        </p:txBody>
      </p:sp>
      <p:pic>
        <p:nvPicPr>
          <p:cNvPr id="1271" name="" descr=""/>
          <p:cNvPicPr/>
          <p:nvPr/>
        </p:nvPicPr>
        <p:blipFill>
          <a:blip r:embed="rId1"/>
          <a:stretch/>
        </p:blipFill>
        <p:spPr>
          <a:xfrm>
            <a:off x="6778080" y="0"/>
            <a:ext cx="5101920" cy="6857640"/>
          </a:xfrm>
          <a:prstGeom prst="rect">
            <a:avLst/>
          </a:prstGeom>
          <a:ln w="0">
            <a:noFill/>
          </a:ln>
        </p:spPr>
      </p:pic>
      <p:sp>
        <p:nvSpPr>
          <p:cNvPr id="1272" name="PlaceHolder 7"/>
          <p:cNvSpPr txBox="1"/>
          <p:nvPr/>
        </p:nvSpPr>
        <p:spPr>
          <a:xfrm>
            <a:off x="824400" y="1621800"/>
            <a:ext cx="551160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Life is nothing but maintenance.</a:t>
            </a:r>
            <a:endParaRPr b="0" lang="en-CA" sz="3200" spc="-1" strike="noStrike">
              <a:latin typeface="Arial"/>
            </a:endParaRPr>
          </a:p>
        </p:txBody>
      </p:sp>
      <p:sp>
        <p:nvSpPr>
          <p:cNvPr id="1273" name="PlaceHolder 8"/>
          <p:cNvSpPr txBox="1"/>
          <p:nvPr/>
        </p:nvSpPr>
        <p:spPr>
          <a:xfrm>
            <a:off x="1080000" y="2917800"/>
            <a:ext cx="551160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There’s no time for new projects.</a:t>
            </a:r>
            <a:endParaRPr b="0" lang="en-CA" sz="3200" spc="-1" strike="noStrike">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4" name="PlaceHolder 1"/>
          <p:cNvSpPr>
            <a:spLocks noGrp="1"/>
          </p:cNvSpPr>
          <p:nvPr>
            <p:ph type="title"/>
          </p:nvPr>
        </p:nvSpPr>
        <p:spPr>
          <a:xfrm>
            <a:off x="428400" y="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But wait – it’s worse. Remember this?</a:t>
            </a:r>
            <a:endParaRPr b="0" lang="en-CA" sz="3200" spc="-1" strike="noStrike">
              <a:latin typeface="Arial"/>
            </a:endParaRPr>
          </a:p>
        </p:txBody>
      </p:sp>
      <p:sp>
        <p:nvSpPr>
          <p:cNvPr id="1275" name="PlaceHolder 2"/>
          <p:cNvSpPr>
            <a:spLocks noGrp="1"/>
          </p:cNvSpPr>
          <p:nvPr>
            <p:ph/>
          </p:nvPr>
        </p:nvSpPr>
        <p:spPr>
          <a:xfrm>
            <a:off x="447840" y="1980000"/>
            <a:ext cx="10176120" cy="18000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Individual documents can be published as soon as they’re ready (“rolling publication”).</a:t>
            </a:r>
            <a:endParaRPr b="0" lang="en-CA" sz="2400" spc="-1" strike="noStrike">
              <a:latin typeface="Arial"/>
            </a:endParaRPr>
          </a:p>
        </p:txBody>
      </p:sp>
      <p:sp>
        <p:nvSpPr>
          <p:cNvPr id="1276" name="PlaceHolder 13"/>
          <p:cNvSpPr txBox="1"/>
          <p:nvPr/>
        </p:nvSpPr>
        <p:spPr>
          <a:xfrm>
            <a:off x="2160000" y="3960000"/>
            <a:ext cx="8460000" cy="18000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It seemed like a good idea at the time...</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0"/>
          <p:cNvSpPr txBox="1"/>
          <p:nvPr/>
        </p:nvSpPr>
        <p:spPr>
          <a:xfrm>
            <a:off x="415800" y="28224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78" name="Google Shape;192;p 1" descr=""/>
          <p:cNvPicPr/>
          <p:nvPr/>
        </p:nvPicPr>
        <p:blipFill>
          <a:blip r:embed="rId1"/>
          <a:stretch/>
        </p:blipFill>
        <p:spPr>
          <a:xfrm>
            <a:off x="1422360" y="978840"/>
            <a:ext cx="8545320" cy="4968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1"/>
          <p:cNvSpPr txBox="1"/>
          <p:nvPr/>
        </p:nvSpPr>
        <p:spPr>
          <a:xfrm>
            <a:off x="415800" y="28224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0" name="Google Shape;192;p 3" descr=""/>
          <p:cNvPicPr/>
          <p:nvPr/>
        </p:nvPicPr>
        <p:blipFill>
          <a:blip r:embed="rId1"/>
          <a:stretch/>
        </p:blipFill>
        <p:spPr>
          <a:xfrm>
            <a:off x="1422360" y="978840"/>
            <a:ext cx="8545320" cy="4968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PlaceHolder 14"/>
          <p:cNvSpPr txBox="1"/>
          <p:nvPr/>
        </p:nvSpPr>
        <p:spPr>
          <a:xfrm>
            <a:off x="415800" y="28224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2" name="Google Shape;192;p 4" descr=""/>
          <p:cNvPicPr/>
          <p:nvPr/>
        </p:nvPicPr>
        <p:blipFill>
          <a:blip r:embed="rId1"/>
          <a:stretch/>
        </p:blipFill>
        <p:spPr>
          <a:xfrm>
            <a:off x="1422360" y="978840"/>
            <a:ext cx="8545320" cy="4968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5"/>
          <p:cNvSpPr txBox="1"/>
          <p:nvPr/>
        </p:nvSpPr>
        <p:spPr>
          <a:xfrm>
            <a:off x="415800" y="28224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4" name="Google Shape;192;p 5" descr=""/>
          <p:cNvPicPr/>
          <p:nvPr/>
        </p:nvPicPr>
        <p:blipFill>
          <a:blip r:embed="rId1"/>
          <a:stretch/>
        </p:blipFill>
        <p:spPr>
          <a:xfrm>
            <a:off x="1422360" y="978840"/>
            <a:ext cx="8545320" cy="4968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PlaceHolder 16"/>
          <p:cNvSpPr txBox="1"/>
          <p:nvPr/>
        </p:nvSpPr>
        <p:spPr>
          <a:xfrm>
            <a:off x="415800" y="28224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6" name="Google Shape;192;p 6" descr=""/>
          <p:cNvPicPr/>
          <p:nvPr/>
        </p:nvPicPr>
        <p:blipFill>
          <a:blip r:embed="rId1"/>
          <a:stretch/>
        </p:blipFill>
        <p:spPr>
          <a:xfrm>
            <a:off x="1422360" y="978840"/>
            <a:ext cx="8545320" cy="4968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PlaceHolder 17"/>
          <p:cNvSpPr txBox="1"/>
          <p:nvPr/>
        </p:nvSpPr>
        <p:spPr>
          <a:xfrm>
            <a:off x="415800" y="28224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8" name="Google Shape;192;p 7" descr=""/>
          <p:cNvPicPr/>
          <p:nvPr/>
        </p:nvPicPr>
        <p:blipFill>
          <a:blip r:embed="rId1"/>
          <a:stretch/>
        </p:blipFill>
        <p:spPr>
          <a:xfrm>
            <a:off x="1422360" y="978840"/>
            <a:ext cx="8545320" cy="4968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8"/>
          <p:cNvSpPr txBox="1"/>
          <p:nvPr/>
        </p:nvSpPr>
        <p:spPr>
          <a:xfrm>
            <a:off x="415440" y="42624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A digital edition is a network, not a collection of discrete docs</a:t>
            </a:r>
            <a:endParaRPr b="0" lang="en-CA" sz="2800" spc="-1" strike="noStrike">
              <a:latin typeface="Arial"/>
            </a:endParaRPr>
          </a:p>
        </p:txBody>
      </p:sp>
      <p:pic>
        <p:nvPicPr>
          <p:cNvPr id="1290" name="Google Shape;204;p 1" descr=""/>
          <p:cNvPicPr/>
          <p:nvPr/>
        </p:nvPicPr>
        <p:blipFill>
          <a:blip r:embed="rId1"/>
          <a:stretch/>
        </p:blipFill>
        <p:spPr>
          <a:xfrm>
            <a:off x="3285000" y="1279800"/>
            <a:ext cx="5621400" cy="4968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lnSpc>
                <a:spcPct val="100000"/>
              </a:lnSpc>
              <a:buNone/>
            </a:pPr>
            <a:r>
              <a:rPr b="0" lang="en-CA" sz="4400" spc="-1" strike="noStrike">
                <a:latin typeface="Arial"/>
              </a:rPr>
              <a:t>Outline</a:t>
            </a:r>
            <a:endParaRPr b="0" lang="en-CA" sz="4400" spc="-1" strike="noStrike">
              <a:latin typeface="Arial"/>
            </a:endParaRPr>
          </a:p>
        </p:txBody>
      </p:sp>
      <p:sp>
        <p:nvSpPr>
          <p:cNvPr id="1249" name="PlaceHolder 2"/>
          <p:cNvSpPr>
            <a:spLocks noGrp="1"/>
          </p:cNvSpPr>
          <p:nvPr>
            <p:ph/>
          </p:nvPr>
        </p:nvSpPr>
        <p:spPr>
          <a:xfrm>
            <a:off x="609480" y="1604520"/>
            <a:ext cx="10972080" cy="3976920"/>
          </a:xfrm>
          <a:prstGeom prst="rect">
            <a:avLst/>
          </a:prstGeom>
          <a:noFill/>
          <a:ln w="0">
            <a:noFill/>
          </a:ln>
        </p:spPr>
        <p:txBody>
          <a:bodyPr lIns="0" rIns="0" tIns="0" bIns="0" anchor="t">
            <a:normAutofit fontScale="52000"/>
          </a:bodyPr>
          <a:p>
            <a:pPr marL="432000" indent="-324000">
              <a:lnSpc>
                <a:spcPct val="100000"/>
              </a:lnSpc>
              <a:spcBef>
                <a:spcPts val="1417"/>
              </a:spcBef>
              <a:buClr>
                <a:srgbClr val="000000"/>
              </a:buClr>
              <a:buSzPct val="45000"/>
              <a:buFont typeface="Wingdings" charset="2"/>
              <a:buChar char=""/>
            </a:pPr>
            <a:r>
              <a:rPr b="0" lang="en-CA" sz="3200" spc="-1" strike="noStrike">
                <a:latin typeface="Arial"/>
              </a:rPr>
              <a:t>Who we are and what we do</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latin typeface="Arial"/>
              </a:rPr>
              <a:t>What we used to do 20+ years ago</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latin typeface="Arial"/>
              </a:rPr>
              <a:t>The advent of exciting new tools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latin typeface="Arial"/>
              </a:rPr>
              <a:t>Problems with the new approach:</a:t>
            </a:r>
            <a:endParaRPr b="0" lang="en-CA" sz="32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latin typeface="Arial"/>
              </a:rPr>
              <a:t>Sporadic/partial publication with missing dependencies</a:t>
            </a:r>
            <a:endParaRPr b="0" lang="en-CA" sz="28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latin typeface="Arial"/>
              </a:rPr>
              <a:t>Uncitability</a:t>
            </a:r>
            <a:endParaRPr b="0" lang="en-CA" sz="2800" spc="-1" strike="noStrike">
              <a:latin typeface="Arial"/>
            </a:endParaRPr>
          </a:p>
          <a:p>
            <a:pPr lvl="1" marL="864000" indent="-324000">
              <a:lnSpc>
                <a:spcPct val="100000"/>
              </a:lnSpc>
              <a:spcBef>
                <a:spcPts val="1134"/>
              </a:spcBef>
              <a:buClr>
                <a:srgbClr val="000000"/>
              </a:buClr>
              <a:buSzPct val="75000"/>
              <a:buFont typeface="Symbol"/>
              <a:buChar char=""/>
            </a:pPr>
            <a:r>
              <a:rPr b="0" lang="en-CA" sz="2800" spc="-1" strike="noStrike">
                <a:latin typeface="Arial"/>
              </a:rPr>
              <a:t>Maintenance burden and security risks (Tamagotchi projects)</a:t>
            </a:r>
            <a:endParaRPr b="0" lang="en-CA" sz="28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latin typeface="Arial"/>
              </a:rPr>
              <a:t>We were thinking like software devs. How about thinking like humanists?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latin typeface="Arial"/>
              </a:rPr>
              <a:t>How book editions have worked for centuries (Speculum pecatris)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latin typeface="Arial"/>
              </a:rPr>
              <a:t>How can we use this model for digital editions? (Pet rock projects)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latin typeface="Arial"/>
              </a:rPr>
              <a:t>Endings principles.</a:t>
            </a:r>
            <a:endParaRPr b="0" lang="en-CA" sz="3200" spc="-1" strike="noStrike">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latin typeface="Arial"/>
              </a:rPr>
              <a:t>Everything we gain.</a:t>
            </a:r>
            <a:endParaRPr b="0" lang="en-CA" sz="3200" spc="-1" strike="noStrike">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9"/>
          <p:cNvSpPr txBox="1"/>
          <p:nvPr/>
        </p:nvSpPr>
        <p:spPr>
          <a:xfrm>
            <a:off x="415800" y="17676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Network map of MoEML</a:t>
            </a:r>
            <a:endParaRPr b="0" lang="en-CA" sz="2800" spc="-1" strike="noStrike">
              <a:latin typeface="Arial"/>
            </a:endParaRPr>
          </a:p>
        </p:txBody>
      </p:sp>
      <p:pic>
        <p:nvPicPr>
          <p:cNvPr id="1292" name="Google Shape;210;p 1" descr=""/>
          <p:cNvPicPr/>
          <p:nvPr/>
        </p:nvPicPr>
        <p:blipFill>
          <a:blip r:embed="rId1"/>
          <a:stretch/>
        </p:blipFill>
        <p:spPr>
          <a:xfrm>
            <a:off x="3241800" y="945720"/>
            <a:ext cx="5708880" cy="570852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PlaceHolder 20"/>
          <p:cNvSpPr txBox="1"/>
          <p:nvPr/>
        </p:nvSpPr>
        <p:spPr>
          <a:xfrm>
            <a:off x="428760" y="36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scholarly corollary:</a:t>
            </a:r>
            <a:endParaRPr b="0" lang="en-CA" sz="3200" spc="-1" strike="noStrike">
              <a:latin typeface="Arial"/>
            </a:endParaRPr>
          </a:p>
        </p:txBody>
      </p:sp>
      <p:sp>
        <p:nvSpPr>
          <p:cNvPr id="1294" name="PlaceHolder 21"/>
          <p:cNvSpPr txBox="1"/>
          <p:nvPr/>
        </p:nvSpPr>
        <p:spPr>
          <a:xfrm>
            <a:off x="448200" y="1980360"/>
            <a:ext cx="10176120" cy="340092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4c65"/>
                </a:solidFill>
                <a:latin typeface="Arial"/>
                <a:ea typeface="Roboto"/>
              </a:rPr>
              <a:t>Changes to one “document” cause changes to other “documents”.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There is no reliable way to cite a “page”.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There’s no way to get back to the version of a “page” you saw last week.</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So nobody will cite the project.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So the scholars involved will not win prizes/get tenure/get grant money/be happy and successful.</a:t>
            </a:r>
            <a:endParaRPr b="0" lang="en-CA" sz="2400" spc="-1" strike="noStrike">
              <a:latin typeface="Arial"/>
            </a:endParaRPr>
          </a:p>
        </p:txBody>
      </p:sp>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22"/>
          <p:cNvSpPr txBox="1"/>
          <p:nvPr/>
        </p:nvSpPr>
        <p:spPr>
          <a:xfrm>
            <a:off x="428760" y="36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So the rolling-release technical-debt model is:</a:t>
            </a:r>
            <a:endParaRPr b="0" lang="en-CA" sz="3200" spc="-1" strike="noStrike">
              <a:latin typeface="Arial"/>
            </a:endParaRPr>
          </a:p>
        </p:txBody>
      </p:sp>
      <p:sp>
        <p:nvSpPr>
          <p:cNvPr id="1296" name="PlaceHolder 23"/>
          <p:cNvSpPr txBox="1"/>
          <p:nvPr/>
        </p:nvSpPr>
        <p:spPr>
          <a:xfrm>
            <a:off x="448200" y="1980360"/>
            <a:ext cx="10176120" cy="340092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4c65"/>
                </a:solidFill>
                <a:latin typeface="Arial"/>
                <a:ea typeface="Roboto"/>
              </a:rPr>
              <a:t>bad for developers because they spend their lives on maintenance; and</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bad for scholars because their work appears untrustworthy and </a:t>
            </a:r>
            <a:r>
              <a:rPr b="0" lang="en-US" sz="2400" spc="-1" strike="noStrike">
                <a:solidFill>
                  <a:srgbClr val="004c65"/>
                </a:solidFill>
                <a:latin typeface="Arial"/>
                <a:ea typeface="Roboto"/>
              </a:rPr>
              <a:t>uncitable.</a:t>
            </a:r>
            <a:endParaRPr b="0" lang="en-CA" sz="2400" spc="-1" strike="noStrike">
              <a:latin typeface="Arial"/>
            </a:endParaRPr>
          </a:p>
          <a:p>
            <a:pPr marL="228600" indent="-228600">
              <a:lnSpc>
                <a:spcPct val="90000"/>
              </a:lnSpc>
              <a:spcBef>
                <a:spcPts val="1001"/>
              </a:spcBef>
              <a:buClr>
                <a:srgbClr val="004c65"/>
              </a:buClr>
              <a:buFont typeface="Arial"/>
              <a:buChar char="•"/>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So let’s stop thinking like software developers, and start thinking like </a:t>
            </a:r>
            <a:r>
              <a:rPr b="0" lang="en-US" sz="2400" spc="-1" strike="noStrike">
                <a:solidFill>
                  <a:srgbClr val="004c65"/>
                </a:solidFill>
                <a:latin typeface="Arial"/>
                <a:ea typeface="Roboto"/>
              </a:rPr>
              <a:t>proper humanists.</a:t>
            </a:r>
            <a:endParaRPr b="0" lang="en-CA" sz="2400" spc="-1" strike="noStrike">
              <a:latin typeface="Arial"/>
            </a:endParaRPr>
          </a:p>
        </p:txBody>
      </p:sp>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title"/>
          </p:nvPr>
        </p:nvSpPr>
        <p:spPr>
          <a:xfrm>
            <a:off x="415440" y="992520"/>
            <a:ext cx="11359800" cy="2736000"/>
          </a:xfrm>
          <a:prstGeom prst="rect">
            <a:avLst/>
          </a:prstGeom>
          <a:noFill/>
          <a:ln w="0">
            <a:noFill/>
          </a:ln>
        </p:spPr>
        <p:txBody>
          <a:bodyPr lIns="0" rIns="0" tIns="0" bIns="0" anchor="b">
            <a:normAutofit/>
          </a:bodyPr>
          <a:p>
            <a:pPr algn="ctr">
              <a:lnSpc>
                <a:spcPct val="115000"/>
              </a:lnSpc>
              <a:buNone/>
              <a:tabLst>
                <a:tab algn="l" pos="0"/>
              </a:tabLst>
            </a:pPr>
            <a:r>
              <a:rPr b="1" lang="en-CA" sz="2800" spc="-1" strike="noStrike">
                <a:solidFill>
                  <a:srgbClr val="000000"/>
                </a:solidFill>
                <a:latin typeface="Arial"/>
                <a:ea typeface="Arial"/>
              </a:rPr>
              <a:t>What the Book Got Right, or,</a:t>
            </a:r>
            <a:br>
              <a:rPr sz="2800"/>
            </a:br>
            <a:r>
              <a:rPr b="1" lang="en-CA" sz="2800" spc="-1" strike="noStrike">
                <a:solidFill>
                  <a:srgbClr val="000000"/>
                </a:solidFill>
                <a:latin typeface="Arial"/>
                <a:ea typeface="Arial"/>
              </a:rPr>
              <a:t>Lots Of </a:t>
            </a:r>
            <a:r>
              <a:rPr b="1" i="1" lang="en-CA" sz="2800" spc="-1" strike="noStrike">
                <a:solidFill>
                  <a:srgbClr val="000000"/>
                </a:solidFill>
                <a:latin typeface="Arial"/>
                <a:ea typeface="Arial"/>
              </a:rPr>
              <a:t>Static</a:t>
            </a:r>
            <a:r>
              <a:rPr b="1" lang="en-CA" sz="2800" spc="-1" strike="noStrike">
                <a:solidFill>
                  <a:srgbClr val="000000"/>
                </a:solidFill>
                <a:latin typeface="Arial"/>
                <a:ea typeface="Arial"/>
              </a:rPr>
              <a:t> Copies Keep Stuff Safe</a:t>
            </a:r>
            <a:endParaRPr b="0" lang="en-CA" sz="2800" spc="-1" strike="noStrike">
              <a:latin typeface="Arial"/>
            </a:endParaRPr>
          </a:p>
        </p:txBody>
      </p:sp>
      <p:sp>
        <p:nvSpPr>
          <p:cNvPr id="1298" name="PlaceHolder 2"/>
          <p:cNvSpPr>
            <a:spLocks noGrp="1"/>
          </p:cNvSpPr>
          <p:nvPr>
            <p:ph type="subTitle"/>
          </p:nvPr>
        </p:nvSpPr>
        <p:spPr>
          <a:xfrm>
            <a:off x="415440" y="3778560"/>
            <a:ext cx="11359800" cy="1056240"/>
          </a:xfrm>
          <a:prstGeom prst="rect">
            <a:avLst/>
          </a:prstGeom>
          <a:noFill/>
          <a:ln w="0">
            <a:noFill/>
          </a:ln>
        </p:spPr>
        <p:txBody>
          <a:bodyPr lIns="0" rIns="0" tIns="0" bIns="0" anchor="t">
            <a:normAutofit/>
          </a:bodyPr>
          <a:p>
            <a:pPr algn="ctr">
              <a:lnSpc>
                <a:spcPct val="100000"/>
              </a:lnSpc>
              <a:spcBef>
                <a:spcPts val="479"/>
              </a:spcBef>
              <a:buNone/>
              <a:tabLst>
                <a:tab algn="l" pos="0"/>
              </a:tabLst>
            </a:pPr>
            <a:r>
              <a:rPr b="0" lang="en-CA" sz="2800" spc="-1" strike="noStrike">
                <a:solidFill>
                  <a:srgbClr val="000000"/>
                </a:solidFill>
                <a:latin typeface="Arial"/>
                <a:ea typeface="Arial"/>
              </a:rPr>
              <a:t>Martin Holmes, Janelle Jenstad,</a:t>
            </a:r>
            <a:endParaRPr b="0" lang="en-CA" sz="2800" spc="-1" strike="noStrike">
              <a:latin typeface="Arial"/>
            </a:endParaRPr>
          </a:p>
          <a:p>
            <a:pPr algn="ctr">
              <a:lnSpc>
                <a:spcPct val="100000"/>
              </a:lnSpc>
              <a:spcBef>
                <a:spcPts val="479"/>
              </a:spcBef>
              <a:buNone/>
              <a:tabLst>
                <a:tab algn="l" pos="0"/>
              </a:tabLst>
            </a:pPr>
            <a:r>
              <a:rPr b="0" lang="en-CA" sz="2800" spc="-1" strike="noStrike">
                <a:solidFill>
                  <a:srgbClr val="000000"/>
                </a:solidFill>
                <a:latin typeface="Arial"/>
                <a:ea typeface="Arial"/>
              </a:rPr>
              <a:t>and the Endings Team</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PlaceHolder 1"/>
          <p:cNvSpPr>
            <a:spLocks noGrp="1"/>
          </p:cNvSpPr>
          <p:nvPr>
            <p:ph type="title"/>
          </p:nvPr>
        </p:nvSpPr>
        <p:spPr>
          <a:xfrm>
            <a:off x="677160" y="213840"/>
            <a:ext cx="10640520" cy="157500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Introduction</a:t>
            </a:r>
            <a:endParaRPr b="0" lang="en-CA" sz="2800" spc="-1" strike="noStrike">
              <a:latin typeface="Arial"/>
            </a:endParaRPr>
          </a:p>
        </p:txBody>
      </p:sp>
      <p:pic>
        <p:nvPicPr>
          <p:cNvPr id="1300" name="Google Shape;30;p 2" descr=""/>
          <p:cNvPicPr/>
          <p:nvPr/>
        </p:nvPicPr>
        <p:blipFill>
          <a:blip r:embed="rId1"/>
          <a:stretch/>
        </p:blipFill>
        <p:spPr>
          <a:xfrm>
            <a:off x="2775240" y="1395000"/>
            <a:ext cx="6640200" cy="5023800"/>
          </a:xfrm>
          <a:prstGeom prst="rect">
            <a:avLst/>
          </a:prstGeom>
          <a:ln w="0">
            <a:noFill/>
          </a:ln>
          <a:effectLst>
            <a:outerShdw blurRad="0" dir="5400000" dist="19080" rotWithShape="0">
              <a:srgbClr val="000000">
                <a:alpha val="50000"/>
              </a:srgbClr>
            </a:outerShdw>
          </a:effectLst>
        </p:spPr>
      </p:pic>
      <p:sp>
        <p:nvSpPr>
          <p:cNvPr id="1301" name="Google Shape;31;p 2"/>
          <p:cNvSpPr/>
          <p:nvPr/>
        </p:nvSpPr>
        <p:spPr>
          <a:xfrm>
            <a:off x="8249760" y="4870440"/>
            <a:ext cx="562320" cy="418680"/>
          </a:xfrm>
          <a:prstGeom prst="roundRect">
            <a:avLst>
              <a:gd name="adj" fmla="val 16667"/>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2" name="PlaceHolder 1"/>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Outline</a:t>
            </a:r>
            <a:endParaRPr b="0" lang="en-CA" sz="2800" spc="-1" strike="noStrike">
              <a:latin typeface="Arial"/>
            </a:endParaRPr>
          </a:p>
        </p:txBody>
      </p:sp>
      <p:sp>
        <p:nvSpPr>
          <p:cNvPr id="1303" name="PlaceHolder 2"/>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400" spc="-1" strike="noStrike">
                <a:solidFill>
                  <a:srgbClr val="000000"/>
                </a:solidFill>
                <a:latin typeface="Arial"/>
                <a:ea typeface="Arial"/>
              </a:rPr>
              <a:t>1. Edition Versioning</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2. Software Versioning</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3. “Rolling-Release” Model</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4. Justifiable Suspicions of Moving Targets</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5. Stable Editioning</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6. Lots of Static Copies</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7. Conclusions</a:t>
            </a: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PlaceHolder 1"/>
          <p:cNvSpPr>
            <a:spLocks noGrp="1"/>
          </p:cNvSpPr>
          <p:nvPr>
            <p:ph type="subTitle"/>
          </p:nvPr>
        </p:nvSpPr>
        <p:spPr>
          <a:xfrm>
            <a:off x="415440" y="3778560"/>
            <a:ext cx="11359800" cy="1056240"/>
          </a:xfrm>
          <a:prstGeom prst="rect">
            <a:avLst/>
          </a:prstGeom>
          <a:noFill/>
          <a:ln w="0">
            <a:noFill/>
          </a:ln>
        </p:spPr>
        <p:txBody>
          <a:bodyPr lIns="0" rIns="0" tIns="0" bIns="0" anchor="t">
            <a:normAutofit/>
          </a:bodyPr>
          <a:p>
            <a:pPr algn="ctr">
              <a:buNone/>
            </a:pPr>
            <a:endParaRPr b="0" lang="en-CA" sz="3200" spc="-1" strike="noStrike">
              <a:latin typeface="Arial"/>
            </a:endParaRPr>
          </a:p>
        </p:txBody>
      </p:sp>
      <p:sp>
        <p:nvSpPr>
          <p:cNvPr id="1305" name="PlaceHolder 2"/>
          <p:cNvSpPr>
            <a:spLocks noGrp="1"/>
          </p:cNvSpPr>
          <p:nvPr>
            <p:ph type="title"/>
          </p:nvPr>
        </p:nvSpPr>
        <p:spPr>
          <a:xfrm>
            <a:off x="415440" y="992520"/>
            <a:ext cx="11359800" cy="273600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e3c75"/>
                </a:solidFill>
                <a:latin typeface="Arial"/>
                <a:ea typeface="Arial"/>
              </a:rPr>
              <a:t>Edition Versioning</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6" name="PlaceHolder 1"/>
          <p:cNvSpPr>
            <a:spLocks noGrp="1"/>
          </p:cNvSpPr>
          <p:nvPr>
            <p:ph type="title"/>
          </p:nvPr>
        </p:nvSpPr>
        <p:spPr>
          <a:xfrm>
            <a:off x="677160" y="213840"/>
            <a:ext cx="10640520" cy="143100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Edition</a:t>
            </a:r>
            <a:endParaRPr b="0" lang="en-CA" sz="2800" spc="-1" strike="noStrike">
              <a:latin typeface="Arial"/>
            </a:endParaRPr>
          </a:p>
        </p:txBody>
      </p:sp>
      <p:sp>
        <p:nvSpPr>
          <p:cNvPr id="1307" name="PlaceHolder 2"/>
          <p:cNvSpPr>
            <a:spLocks noGrp="1"/>
          </p:cNvSpPr>
          <p:nvPr>
            <p:ph/>
          </p:nvPr>
        </p:nvSpPr>
        <p:spPr>
          <a:xfrm>
            <a:off x="1153800" y="1811160"/>
            <a:ext cx="9204120" cy="4560840"/>
          </a:xfrm>
          <a:prstGeom prst="rect">
            <a:avLst/>
          </a:prstGeom>
          <a:noFill/>
          <a:ln w="0">
            <a:noFill/>
          </a:ln>
        </p:spPr>
        <p:txBody>
          <a:bodyPr lIns="0" rIns="0" tIns="0" bIns="0" anchor="t">
            <a:normAutofit/>
          </a:bodyPr>
          <a:p>
            <a:pPr marL="101520">
              <a:lnSpc>
                <a:spcPct val="115000"/>
              </a:lnSpc>
              <a:buNone/>
              <a:tabLst>
                <a:tab algn="l" pos="0"/>
              </a:tabLst>
            </a:pPr>
            <a:r>
              <a:rPr b="0" lang="en-CA" sz="1350" spc="-1" strike="noStrike">
                <a:solidFill>
                  <a:srgbClr val="333333"/>
                </a:solidFill>
                <a:latin typeface="Arial"/>
                <a:ea typeface="Arial"/>
              </a:rPr>
              <a:t>German </a:t>
            </a:r>
            <a:r>
              <a:rPr b="0" i="1" lang="en-CA" sz="1350" spc="-1" strike="noStrike">
                <a:solidFill>
                  <a:srgbClr val="333333"/>
                </a:solidFill>
                <a:latin typeface="Arial"/>
                <a:ea typeface="Arial"/>
              </a:rPr>
              <a:t>Edition</a:t>
            </a:r>
            <a:r>
              <a:rPr b="0" lang="en-CA" sz="1350" spc="-1" strike="noStrike">
                <a:solidFill>
                  <a:srgbClr val="333333"/>
                </a:solidFill>
                <a:latin typeface="Arial"/>
                <a:ea typeface="Arial"/>
              </a:rPr>
              <a:t> (1537)</a:t>
            </a:r>
            <a:endParaRPr b="0" lang="en-CA" sz="1350" spc="-1" strike="noStrike">
              <a:latin typeface="Arial"/>
            </a:endParaRPr>
          </a:p>
          <a:p>
            <a:pPr marL="101520">
              <a:lnSpc>
                <a:spcPct val="115000"/>
              </a:lnSpc>
              <a:spcBef>
                <a:spcPts val="201"/>
              </a:spcBef>
              <a:buNone/>
              <a:tabLst>
                <a:tab algn="l" pos="0"/>
              </a:tabLst>
            </a:pPr>
            <a:r>
              <a:rPr b="0" lang="en-CA" sz="1350" spc="-1" strike="noStrike">
                <a:solidFill>
                  <a:srgbClr val="333333"/>
                </a:solidFill>
                <a:latin typeface="Arial"/>
                <a:ea typeface="Arial"/>
              </a:rPr>
              <a:t>Dutch </a:t>
            </a:r>
            <a:r>
              <a:rPr b="0" i="1" lang="en-CA" sz="1350" spc="-1" strike="noStrike">
                <a:solidFill>
                  <a:srgbClr val="333333"/>
                </a:solidFill>
                <a:latin typeface="Arial"/>
                <a:ea typeface="Arial"/>
              </a:rPr>
              <a:t>editie</a:t>
            </a:r>
            <a:r>
              <a:rPr b="0" lang="en-CA" sz="1350" spc="-1" strike="noStrike">
                <a:solidFill>
                  <a:srgbClr val="333333"/>
                </a:solidFill>
                <a:latin typeface="Arial"/>
                <a:ea typeface="Arial"/>
              </a:rPr>
              <a:t> (1546)</a:t>
            </a:r>
            <a:endParaRPr b="0" lang="en-CA" sz="1350" spc="-1" strike="noStrike">
              <a:latin typeface="Arial"/>
            </a:endParaRPr>
          </a:p>
          <a:p>
            <a:pPr marL="101520">
              <a:lnSpc>
                <a:spcPct val="115000"/>
              </a:lnSpc>
              <a:spcBef>
                <a:spcPts val="201"/>
              </a:spcBef>
              <a:buNone/>
              <a:tabLst>
                <a:tab algn="l" pos="0"/>
              </a:tabLst>
            </a:pPr>
            <a:r>
              <a:rPr b="0" lang="en-CA" sz="1350" spc="-1" strike="noStrike">
                <a:solidFill>
                  <a:srgbClr val="333333"/>
                </a:solidFill>
                <a:latin typeface="Arial"/>
                <a:ea typeface="Arial"/>
              </a:rPr>
              <a:t>English </a:t>
            </a:r>
            <a:r>
              <a:rPr b="0" i="1" lang="en-CA" sz="1350" spc="-1" strike="noStrike">
                <a:solidFill>
                  <a:srgbClr val="333333"/>
                </a:solidFill>
                <a:latin typeface="Arial"/>
                <a:ea typeface="Arial"/>
              </a:rPr>
              <a:t>edition</a:t>
            </a:r>
            <a:r>
              <a:rPr b="0" lang="en-CA" sz="1350" spc="-1" strike="noStrike">
                <a:solidFill>
                  <a:srgbClr val="333333"/>
                </a:solidFill>
                <a:latin typeface="Arial"/>
                <a:ea typeface="Arial"/>
              </a:rPr>
              <a:t> (1556)</a:t>
            </a:r>
            <a:endParaRPr b="0" lang="en-CA" sz="1350" spc="-1" strike="noStrike">
              <a:latin typeface="Arial"/>
            </a:endParaRPr>
          </a:p>
          <a:p>
            <a:pPr marL="101520">
              <a:lnSpc>
                <a:spcPct val="115000"/>
              </a:lnSpc>
              <a:spcBef>
                <a:spcPts val="201"/>
              </a:spcBef>
              <a:buNone/>
              <a:tabLst>
                <a:tab algn="l" pos="0"/>
              </a:tabLst>
            </a:pPr>
            <a:r>
              <a:rPr b="0" lang="en-CA" sz="1350" spc="-1" strike="noStrike">
                <a:solidFill>
                  <a:srgbClr val="333333"/>
                </a:solidFill>
                <a:latin typeface="Arial"/>
                <a:ea typeface="Arial"/>
              </a:rPr>
              <a:t>Italian </a:t>
            </a:r>
            <a:r>
              <a:rPr b="0" i="1" lang="en-CA" sz="1350" spc="-1" strike="noStrike">
                <a:solidFill>
                  <a:srgbClr val="333333"/>
                </a:solidFill>
                <a:latin typeface="Arial"/>
                <a:ea typeface="Arial"/>
              </a:rPr>
              <a:t>edizione</a:t>
            </a:r>
            <a:r>
              <a:rPr b="0" lang="en-CA" sz="1350" spc="-1" strike="noStrike">
                <a:solidFill>
                  <a:srgbClr val="333333"/>
                </a:solidFill>
                <a:latin typeface="Arial"/>
                <a:ea typeface="Arial"/>
              </a:rPr>
              <a:t> (1575)</a:t>
            </a:r>
            <a:endParaRPr b="0" lang="en-CA" sz="1350" spc="-1" strike="noStrike">
              <a:latin typeface="Arial"/>
            </a:endParaRPr>
          </a:p>
          <a:p>
            <a:pPr marL="101520">
              <a:lnSpc>
                <a:spcPct val="115000"/>
              </a:lnSpc>
              <a:spcBef>
                <a:spcPts val="201"/>
              </a:spcBef>
              <a:buNone/>
              <a:tabLst>
                <a:tab algn="l" pos="0"/>
              </a:tabLst>
            </a:pPr>
            <a:r>
              <a:rPr b="0" lang="en-CA" sz="1350" spc="-1" strike="noStrike">
                <a:solidFill>
                  <a:srgbClr val="333333"/>
                </a:solidFill>
                <a:latin typeface="Arial"/>
                <a:ea typeface="Arial"/>
              </a:rPr>
              <a:t>Portuguese </a:t>
            </a:r>
            <a:r>
              <a:rPr b="0" i="1" lang="en-CA" sz="1350" spc="-1" strike="noStrike">
                <a:solidFill>
                  <a:srgbClr val="333333"/>
                </a:solidFill>
                <a:latin typeface="Arial"/>
                <a:ea typeface="Arial"/>
              </a:rPr>
              <a:t>edição</a:t>
            </a:r>
            <a:r>
              <a:rPr b="0" lang="en-CA" sz="1350" spc="-1" strike="noStrike">
                <a:solidFill>
                  <a:srgbClr val="333333"/>
                </a:solidFill>
                <a:latin typeface="Arial"/>
                <a:ea typeface="Arial"/>
              </a:rPr>
              <a:t> (1666)</a:t>
            </a:r>
            <a:endParaRPr b="0" lang="en-CA" sz="1350" spc="-1" strike="noStrike">
              <a:latin typeface="Arial"/>
            </a:endParaRPr>
          </a:p>
          <a:p>
            <a:pPr marL="101520">
              <a:lnSpc>
                <a:spcPct val="115000"/>
              </a:lnSpc>
              <a:spcBef>
                <a:spcPts val="201"/>
              </a:spcBef>
              <a:buNone/>
              <a:tabLst>
                <a:tab algn="l" pos="0"/>
              </a:tabLst>
            </a:pPr>
            <a:endParaRPr b="0" lang="en-CA" sz="1350" spc="-1" strike="noStrike">
              <a:latin typeface="Arial"/>
            </a:endParaRPr>
          </a:p>
          <a:p>
            <a:pPr marL="101520">
              <a:lnSpc>
                <a:spcPct val="115000"/>
              </a:lnSpc>
              <a:spcBef>
                <a:spcPts val="201"/>
              </a:spcBef>
              <a:buNone/>
              <a:tabLst>
                <a:tab algn="l" pos="0"/>
              </a:tabLst>
            </a:pPr>
            <a:endParaRPr b="0" lang="en-CA" sz="1350" spc="-1" strike="noStrike">
              <a:latin typeface="Arial"/>
            </a:endParaRPr>
          </a:p>
          <a:p>
            <a:pPr marL="101520">
              <a:lnSpc>
                <a:spcPct val="115000"/>
              </a:lnSpc>
              <a:spcBef>
                <a:spcPts val="201"/>
              </a:spcBef>
              <a:buNone/>
              <a:tabLst>
                <a:tab algn="l" pos="0"/>
              </a:tabLst>
            </a:pPr>
            <a:endParaRPr b="0" lang="en-CA" sz="1350" spc="-1" strike="noStrike">
              <a:latin typeface="Arial"/>
            </a:endParaRPr>
          </a:p>
          <a:p>
            <a:pPr marL="101520">
              <a:lnSpc>
                <a:spcPct val="115000"/>
              </a:lnSpc>
              <a:spcBef>
                <a:spcPts val="201"/>
              </a:spcBef>
              <a:spcAft>
                <a:spcPts val="201"/>
              </a:spcAft>
              <a:buNone/>
              <a:tabLst>
                <a:tab algn="l" pos="0"/>
              </a:tabLst>
            </a:pPr>
            <a:endParaRPr b="0" lang="en-CA" sz="19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8" name="PlaceHolder 1"/>
          <p:cNvSpPr>
            <a:spLocks noGrp="1"/>
          </p:cNvSpPr>
          <p:nvPr>
            <p:ph/>
          </p:nvPr>
        </p:nvSpPr>
        <p:spPr>
          <a:xfrm>
            <a:off x="773280" y="1789560"/>
            <a:ext cx="10247760" cy="428400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350" spc="-1" strike="noStrike">
                <a:solidFill>
                  <a:srgbClr val="000000"/>
                </a:solidFill>
                <a:latin typeface="Arial"/>
                <a:ea typeface="Arial"/>
              </a:rPr>
              <a:t>Edmund Coote, </a:t>
            </a:r>
            <a:r>
              <a:rPr b="0" i="1" lang="en-CA" sz="1350" spc="-1" strike="noStrike">
                <a:solidFill>
                  <a:srgbClr val="000000"/>
                </a:solidFill>
                <a:latin typeface="Arial"/>
                <a:ea typeface="Arial"/>
              </a:rPr>
              <a:t>The English Schoolmaster</a:t>
            </a:r>
            <a:r>
              <a:rPr b="0" lang="en-CA" sz="1350" spc="-1" strike="noStrike">
                <a:solidFill>
                  <a:srgbClr val="000000"/>
                </a:solidFill>
                <a:latin typeface="Arial"/>
                <a:ea typeface="Arial"/>
              </a:rPr>
              <a:t> (1596): “putting forth”</a:t>
            </a:r>
            <a:endParaRPr b="0" lang="en-CA" sz="1350" spc="-1" strike="noStrike">
              <a:latin typeface="Arial"/>
            </a:endParaRPr>
          </a:p>
          <a:p>
            <a:pPr>
              <a:lnSpc>
                <a:spcPct val="100000"/>
              </a:lnSpc>
              <a:spcBef>
                <a:spcPts val="360"/>
              </a:spcBef>
              <a:buNone/>
              <a:tabLst>
                <a:tab algn="l" pos="0"/>
              </a:tabLst>
            </a:pPr>
            <a:endParaRPr b="0" lang="en-CA" sz="1350" spc="-1" strike="noStrike">
              <a:latin typeface="Arial"/>
            </a:endParaRPr>
          </a:p>
          <a:p>
            <a:pPr>
              <a:lnSpc>
                <a:spcPct val="100000"/>
              </a:lnSpc>
              <a:spcBef>
                <a:spcPts val="360"/>
              </a:spcBef>
              <a:buNone/>
              <a:tabLst>
                <a:tab algn="l" pos="0"/>
              </a:tabLst>
            </a:pPr>
            <a:r>
              <a:rPr b="0" lang="en-CA" sz="1350" spc="-1" strike="noStrike">
                <a:solidFill>
                  <a:srgbClr val="000000"/>
                </a:solidFill>
                <a:latin typeface="Arial"/>
                <a:ea typeface="Arial"/>
              </a:rPr>
              <a:t>John Florio, </a:t>
            </a:r>
            <a:r>
              <a:rPr b="0" i="1" lang="en-CA" sz="1350" spc="-1" strike="noStrike">
                <a:solidFill>
                  <a:srgbClr val="000000"/>
                </a:solidFill>
                <a:latin typeface="Arial"/>
                <a:ea typeface="Arial"/>
              </a:rPr>
              <a:t>A World of Words</a:t>
            </a:r>
            <a:r>
              <a:rPr b="0" lang="en-CA" sz="1350" spc="-1" strike="noStrike">
                <a:solidFill>
                  <a:srgbClr val="000000"/>
                </a:solidFill>
                <a:latin typeface="Arial"/>
                <a:ea typeface="Arial"/>
              </a:rPr>
              <a:t> (1598): “a setting foorth, a publishing, a creating or an edition”</a:t>
            </a:r>
            <a:endParaRPr b="0" lang="en-CA" sz="1350" spc="-1" strike="noStrike">
              <a:latin typeface="Arial"/>
            </a:endParaRPr>
          </a:p>
          <a:p>
            <a:pPr marL="457200">
              <a:lnSpc>
                <a:spcPct val="115000"/>
              </a:lnSpc>
              <a:buNone/>
              <a:tabLst>
                <a:tab algn="l" pos="0"/>
              </a:tabLst>
            </a:pPr>
            <a:endParaRPr b="0" lang="en-CA" sz="1350" spc="-1" strike="noStrike">
              <a:latin typeface="Arial"/>
            </a:endParaRPr>
          </a:p>
          <a:p>
            <a:pPr marL="457200">
              <a:lnSpc>
                <a:spcPct val="115000"/>
              </a:lnSpc>
              <a:buNone/>
              <a:tabLst>
                <a:tab algn="l" pos="0"/>
              </a:tabLst>
            </a:pPr>
            <a:r>
              <a:rPr b="0" lang="en-CA" sz="1350" spc="-1" strike="noStrike">
                <a:solidFill>
                  <a:srgbClr val="000000"/>
                </a:solidFill>
                <a:latin typeface="Arial"/>
                <a:ea typeface="Arial"/>
              </a:rPr>
              <a:t>Robert Cawdrey, </a:t>
            </a:r>
            <a:r>
              <a:rPr b="0" i="1" lang="en-CA" sz="1350" spc="-1" strike="noStrike">
                <a:solidFill>
                  <a:srgbClr val="000000"/>
                </a:solidFill>
                <a:latin typeface="Arial"/>
                <a:ea typeface="Arial"/>
              </a:rPr>
              <a:t>A Table Alphabetical</a:t>
            </a:r>
            <a:r>
              <a:rPr b="0" lang="en-CA" sz="1350" spc="-1" strike="noStrike">
                <a:solidFill>
                  <a:srgbClr val="000000"/>
                </a:solidFill>
                <a:latin typeface="Arial"/>
                <a:ea typeface="Arial"/>
              </a:rPr>
              <a:t> (1604): a “putting fourth, setting abroade”</a:t>
            </a:r>
            <a:endParaRPr b="0" lang="en-CA" sz="1350" spc="-1" strike="noStrike">
              <a:latin typeface="Arial"/>
            </a:endParaRPr>
          </a:p>
          <a:p>
            <a:pPr marL="457200">
              <a:lnSpc>
                <a:spcPct val="100000"/>
              </a:lnSpc>
              <a:spcBef>
                <a:spcPts val="360"/>
              </a:spcBef>
              <a:buNone/>
              <a:tabLst>
                <a:tab algn="l" pos="0"/>
              </a:tabLst>
            </a:pPr>
            <a:endParaRPr b="0" lang="en-CA" sz="1500" spc="-1" strike="noStrike">
              <a:latin typeface="Arial"/>
            </a:endParaRPr>
          </a:p>
        </p:txBody>
      </p:sp>
      <p:sp>
        <p:nvSpPr>
          <p:cNvPr id="1309" name="PlaceHolder 2"/>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a:t>
            </a:r>
            <a:r>
              <a:rPr b="0" lang="en-CA" sz="2800" spc="-1" strike="noStrike">
                <a:solidFill>
                  <a:srgbClr val="0e3c75"/>
                </a:solidFill>
                <a:latin typeface="Arial"/>
                <a:ea typeface="Arial"/>
              </a:rPr>
              <a:t>edition”</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PlaceHolder 1"/>
          <p:cNvSpPr>
            <a:spLocks noGrp="1"/>
          </p:cNvSpPr>
          <p:nvPr>
            <p:ph/>
          </p:nvPr>
        </p:nvSpPr>
        <p:spPr>
          <a:xfrm>
            <a:off x="1198800" y="1929960"/>
            <a:ext cx="9204120" cy="4196160"/>
          </a:xfrm>
          <a:prstGeom prst="rect">
            <a:avLst/>
          </a:prstGeom>
          <a:noFill/>
          <a:ln w="0">
            <a:noFill/>
          </a:ln>
        </p:spPr>
        <p:txBody>
          <a:bodyPr lIns="0" rIns="0" tIns="0" bIns="0" anchor="t">
            <a:normAutofit/>
          </a:bodyPr>
          <a:p>
            <a:pPr>
              <a:lnSpc>
                <a:spcPct val="115000"/>
              </a:lnSpc>
              <a:buNone/>
              <a:tabLst>
                <a:tab algn="l" pos="0"/>
              </a:tabLst>
            </a:pPr>
            <a:r>
              <a:rPr b="0" lang="en-CA" sz="1800" spc="-1" strike="noStrike">
                <a:solidFill>
                  <a:srgbClr val="000000"/>
                </a:solidFill>
                <a:latin typeface="Arial"/>
                <a:ea typeface="Arial"/>
              </a:rPr>
              <a:t>A printed version of a given work that may be distinguished from other versions … by </a:t>
            </a:r>
            <a:r>
              <a:rPr b="0" lang="en-CA" sz="1800" spc="-1" strike="noStrike">
                <a:solidFill>
                  <a:srgbClr val="cc0000"/>
                </a:solidFill>
                <a:latin typeface="Arial"/>
                <a:ea typeface="Arial"/>
              </a:rPr>
              <a:t>its membership of a complete batch of copies printed from the same setting of type, usually at the same time and place</a:t>
            </a:r>
            <a:r>
              <a:rPr b="0" lang="en-CA" sz="1800" spc="-1" strike="noStrike">
                <a:solidFill>
                  <a:srgbClr val="000000"/>
                </a:solidFill>
                <a:latin typeface="Arial"/>
                <a:ea typeface="Arial"/>
              </a:rPr>
              <a:t>. These batches come to be numbered as first, second, third, etc. editions, each time a new version is set again from fresh type.</a:t>
            </a:r>
            <a:endParaRPr b="0" lang="en-CA" sz="1800" spc="-1" strike="noStrike">
              <a:latin typeface="Arial"/>
            </a:endParaRPr>
          </a:p>
          <a:p>
            <a:pPr algn="r">
              <a:lnSpc>
                <a:spcPct val="115000"/>
              </a:lnSpc>
              <a:buNone/>
              <a:tabLst>
                <a:tab algn="l" pos="0"/>
              </a:tabLst>
            </a:pPr>
            <a:r>
              <a:rPr b="0" lang="en-CA" sz="1600" spc="-1" strike="noStrike">
                <a:solidFill>
                  <a:srgbClr val="000000"/>
                </a:solidFill>
                <a:latin typeface="Arial"/>
                <a:ea typeface="Arial"/>
              </a:rPr>
              <a:t>- Baldick, </a:t>
            </a:r>
            <a:r>
              <a:rPr b="0" i="1" lang="en-CA" sz="1600" spc="-1" strike="noStrike">
                <a:solidFill>
                  <a:srgbClr val="000000"/>
                </a:solidFill>
                <a:latin typeface="Arial"/>
                <a:ea typeface="Arial"/>
              </a:rPr>
              <a:t>Oxford Dictionary of Literary Terms</a:t>
            </a:r>
            <a:endParaRPr b="0" lang="en-CA" sz="1600" spc="-1" strike="noStrike">
              <a:latin typeface="Arial"/>
            </a:endParaRPr>
          </a:p>
          <a:p>
            <a:pPr>
              <a:lnSpc>
                <a:spcPct val="115000"/>
              </a:lnSpc>
              <a:buNone/>
              <a:tabLst>
                <a:tab algn="l" pos="0"/>
              </a:tabLst>
            </a:pPr>
            <a:endParaRPr b="0" lang="en-CA" sz="1200" spc="-1" strike="noStrike">
              <a:latin typeface="Arial"/>
            </a:endParaRPr>
          </a:p>
          <a:p>
            <a:pPr>
              <a:lnSpc>
                <a:spcPct val="115000"/>
              </a:lnSpc>
              <a:buNone/>
              <a:tabLst>
                <a:tab algn="l" pos="0"/>
              </a:tabLst>
            </a:pPr>
            <a:endParaRPr b="0" lang="en-CA" sz="1200" spc="-1" strike="noStrike">
              <a:latin typeface="Arial"/>
            </a:endParaRPr>
          </a:p>
          <a:p>
            <a:pPr>
              <a:lnSpc>
                <a:spcPct val="115000"/>
              </a:lnSpc>
              <a:buNone/>
              <a:tabLst>
                <a:tab algn="l" pos="0"/>
              </a:tabLst>
            </a:pPr>
            <a:endParaRPr b="0" lang="en-CA" sz="1200" spc="-1" strike="noStrike">
              <a:latin typeface="Arial"/>
            </a:endParaRPr>
          </a:p>
        </p:txBody>
      </p:sp>
      <p:sp>
        <p:nvSpPr>
          <p:cNvPr id="1311" name="PlaceHolder 2"/>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Edition as text</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title"/>
          </p:nvPr>
        </p:nvSpPr>
        <p:spPr>
          <a:xfrm>
            <a:off x="428400" y="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What is HCMC?</a:t>
            </a:r>
            <a:endParaRPr b="0" lang="en-CA" sz="3200" spc="-1" strike="noStrike">
              <a:latin typeface="Arial"/>
            </a:endParaRPr>
          </a:p>
        </p:txBody>
      </p:sp>
      <p:sp>
        <p:nvSpPr>
          <p:cNvPr id="1251" name="PlaceHolder 2"/>
          <p:cNvSpPr>
            <a:spLocks noGrp="1"/>
          </p:cNvSpPr>
          <p:nvPr>
            <p:ph/>
          </p:nvPr>
        </p:nvSpPr>
        <p:spPr>
          <a:xfrm>
            <a:off x="447840" y="1449720"/>
            <a:ext cx="10176120" cy="39312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Set up in the mid-1990s​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Provides programming support for research and teaching in the Humanities​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Has published hundreds of digital resources over the years​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Many of these are large-scale digital editions, such as:​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 Map of Early Modern London (13,257 pages, </a:t>
            </a:r>
            <a:r>
              <a:rPr b="0" lang="en-US" sz="2400" spc="-1" strike="noStrike" u="sng">
                <a:solidFill>
                  <a:srgbClr val="3395b9"/>
                </a:solidFill>
                <a:uFillTx/>
                <a:latin typeface="Arial"/>
                <a:ea typeface="Roboto"/>
                <a:hlinkClick r:id="rId1"/>
              </a:rPr>
              <a:t>mapoflondon.uvic.ca</a:t>
            </a:r>
            <a:r>
              <a:rPr b="0" lang="en-US" sz="2400" spc="-1" strike="noStrike">
                <a:solidFill>
                  <a:srgbClr val="004c65"/>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 Colonial Despatches of BC and Vancouver Island (10,827 pages, </a:t>
            </a:r>
            <a:r>
              <a:rPr b="0" lang="en-US" sz="2400" spc="-1" strike="noStrike" u="sng">
                <a:solidFill>
                  <a:srgbClr val="3395b9"/>
                </a:solidFill>
                <a:uFillTx/>
                <a:latin typeface="Arial"/>
                <a:ea typeface="Roboto"/>
                <a:hlinkClick r:id="rId2"/>
              </a:rPr>
              <a:t>bcgenesis.uvic.ca</a:t>
            </a:r>
            <a:r>
              <a:rPr b="0" lang="en-US" sz="2400" spc="-1" strike="noStrike">
                <a:solidFill>
                  <a:srgbClr val="004c65"/>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 Landscapes of Injustice Archive (154,846 pages, </a:t>
            </a:r>
            <a:r>
              <a:rPr b="0" lang="en-US" sz="2400" spc="-1" strike="noStrike" u="sng">
                <a:solidFill>
                  <a:srgbClr val="3395b9"/>
                </a:solidFill>
                <a:uFillTx/>
                <a:latin typeface="Arial"/>
                <a:ea typeface="Roboto"/>
                <a:hlinkClick r:id="rId3"/>
              </a:rPr>
              <a:t>loi.uvic.ca/archive</a:t>
            </a:r>
            <a:r>
              <a:rPr b="0" lang="en-US" sz="2400" spc="-1" strike="noStrike">
                <a:solidFill>
                  <a:srgbClr val="004c65"/>
                </a:solidFill>
                <a:latin typeface="Arial"/>
                <a:ea typeface="Roboto"/>
              </a:rPr>
              <a:t>)​</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PlaceHolder 1"/>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a:p>
            <a:pPr marL="101520">
              <a:lnSpc>
                <a:spcPct val="115000"/>
              </a:lnSpc>
              <a:buNone/>
              <a:tabLst>
                <a:tab algn="l" pos="0"/>
              </a:tabLst>
            </a:pPr>
            <a:r>
              <a:rPr b="0" lang="en-CA" sz="1800" spc="-1" strike="noStrike">
                <a:solidFill>
                  <a:srgbClr val="333333"/>
                </a:solidFill>
                <a:latin typeface="Arial"/>
                <a:ea typeface="Arial"/>
              </a:rPr>
              <a:t>I haue now in this seconde edition taken about it such paines, yt verye fewe great faultes &amp; notable errours are in it to be founde.</a:t>
            </a:r>
            <a:endParaRPr b="0" lang="en-CA" sz="1800" spc="-1" strike="noStrike">
              <a:latin typeface="Arial"/>
            </a:endParaRPr>
          </a:p>
          <a:p>
            <a:pPr marL="101520">
              <a:lnSpc>
                <a:spcPct val="115000"/>
              </a:lnSpc>
              <a:spcBef>
                <a:spcPts val="201"/>
              </a:spcBef>
              <a:buNone/>
              <a:tabLst>
                <a:tab algn="l" pos="0"/>
              </a:tabLst>
            </a:pPr>
            <a:endParaRPr b="0" lang="en-CA" sz="1300" spc="-1" strike="noStrike">
              <a:latin typeface="Arial"/>
            </a:endParaRPr>
          </a:p>
          <a:p>
            <a:pPr marL="101520" algn="r">
              <a:lnSpc>
                <a:spcPct val="115000"/>
              </a:lnSpc>
              <a:spcBef>
                <a:spcPts val="201"/>
              </a:spcBef>
              <a:buNone/>
              <a:tabLst>
                <a:tab algn="l" pos="0"/>
              </a:tabLst>
            </a:pPr>
            <a:r>
              <a:rPr b="0" lang="en-CA" sz="1300" spc="-1" strike="noStrike">
                <a:solidFill>
                  <a:srgbClr val="333333"/>
                </a:solidFill>
                <a:latin typeface="Arial"/>
                <a:ea typeface="Arial"/>
              </a:rPr>
              <a:t>– </a:t>
            </a:r>
            <a:r>
              <a:rPr b="0" lang="en-CA" sz="1300" spc="-1" strike="noStrike">
                <a:solidFill>
                  <a:srgbClr val="333333"/>
                </a:solidFill>
                <a:latin typeface="Arial"/>
                <a:ea typeface="Arial"/>
              </a:rPr>
              <a:t>Ralphe Robynson,</a:t>
            </a:r>
            <a:endParaRPr b="0" lang="en-CA" sz="1300" spc="-1" strike="noStrike">
              <a:latin typeface="Arial"/>
            </a:endParaRPr>
          </a:p>
          <a:p>
            <a:pPr marL="101520" algn="r">
              <a:lnSpc>
                <a:spcPct val="115000"/>
              </a:lnSpc>
              <a:spcBef>
                <a:spcPts val="201"/>
              </a:spcBef>
              <a:buNone/>
              <a:tabLst>
                <a:tab algn="l" pos="0"/>
              </a:tabLst>
            </a:pPr>
            <a:r>
              <a:rPr b="0" lang="en-CA" sz="1300" spc="-1" strike="noStrike">
                <a:solidFill>
                  <a:srgbClr val="333333"/>
                </a:solidFill>
                <a:latin typeface="Arial"/>
                <a:ea typeface="Arial"/>
              </a:rPr>
              <a:t>second edition of</a:t>
            </a:r>
            <a:endParaRPr b="0" lang="en-CA" sz="1300" spc="-1" strike="noStrike">
              <a:latin typeface="Arial"/>
            </a:endParaRPr>
          </a:p>
          <a:p>
            <a:pPr marL="101520" algn="r">
              <a:lnSpc>
                <a:spcPct val="115000"/>
              </a:lnSpc>
              <a:spcBef>
                <a:spcPts val="201"/>
              </a:spcBef>
              <a:buNone/>
              <a:tabLst>
                <a:tab algn="l" pos="0"/>
              </a:tabLst>
            </a:pPr>
            <a:r>
              <a:rPr b="0" lang="en-CA" sz="1300" spc="-1" strike="noStrike">
                <a:solidFill>
                  <a:srgbClr val="333333"/>
                </a:solidFill>
                <a:latin typeface="Arial"/>
                <a:ea typeface="Arial"/>
              </a:rPr>
              <a:t> </a:t>
            </a:r>
            <a:r>
              <a:rPr b="0" lang="en-CA" sz="1300" spc="-1" strike="noStrike">
                <a:solidFill>
                  <a:srgbClr val="333333"/>
                </a:solidFill>
                <a:latin typeface="Arial"/>
                <a:ea typeface="Arial"/>
              </a:rPr>
              <a:t>his translation of </a:t>
            </a:r>
            <a:endParaRPr b="0" lang="en-CA" sz="1300" spc="-1" strike="noStrike">
              <a:latin typeface="Arial"/>
            </a:endParaRPr>
          </a:p>
          <a:p>
            <a:pPr marL="101520" algn="r">
              <a:lnSpc>
                <a:spcPct val="115000"/>
              </a:lnSpc>
              <a:spcBef>
                <a:spcPts val="201"/>
              </a:spcBef>
              <a:buNone/>
              <a:tabLst>
                <a:tab algn="l" pos="0"/>
              </a:tabLst>
            </a:pPr>
            <a:r>
              <a:rPr b="0" lang="en-CA" sz="1300" spc="-1" strike="noStrike">
                <a:solidFill>
                  <a:srgbClr val="333333"/>
                </a:solidFill>
                <a:latin typeface="Arial"/>
                <a:ea typeface="Arial"/>
              </a:rPr>
              <a:t>Thomas More’s </a:t>
            </a:r>
            <a:r>
              <a:rPr b="0" i="1" lang="en-CA" sz="1300" spc="-1" strike="noStrike">
                <a:solidFill>
                  <a:srgbClr val="333333"/>
                </a:solidFill>
                <a:latin typeface="Arial"/>
                <a:ea typeface="Arial"/>
              </a:rPr>
              <a:t>Utopia</a:t>
            </a:r>
            <a:r>
              <a:rPr b="0" lang="en-CA" sz="1300" spc="-1" strike="noStrike">
                <a:solidFill>
                  <a:srgbClr val="333333"/>
                </a:solidFill>
                <a:latin typeface="Arial"/>
                <a:ea typeface="Arial"/>
              </a:rPr>
              <a:t>, 1556 (A3v)</a:t>
            </a:r>
            <a:endParaRPr b="0" lang="en-CA" sz="1300" spc="-1" strike="noStrike">
              <a:latin typeface="Arial"/>
            </a:endParaRPr>
          </a:p>
          <a:p>
            <a:pPr marL="101520">
              <a:lnSpc>
                <a:spcPct val="100000"/>
              </a:lnSpc>
              <a:spcBef>
                <a:spcPts val="360"/>
              </a:spcBef>
              <a:buNone/>
              <a:tabLst>
                <a:tab algn="l" pos="0"/>
              </a:tabLst>
            </a:pPr>
            <a:endParaRPr b="0" lang="en-CA" sz="1700" spc="-1" strike="noStrike">
              <a:latin typeface="Arial"/>
            </a:endParaRPr>
          </a:p>
        </p:txBody>
      </p:sp>
      <p:sp>
        <p:nvSpPr>
          <p:cNvPr id="1313" name="PlaceHolder 2"/>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New Edition as New Text</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4" name="Google Shape;72;p12" descr=""/>
          <p:cNvPicPr/>
          <p:nvPr/>
        </p:nvPicPr>
        <p:blipFill>
          <a:blip r:embed="rId1"/>
          <a:stretch/>
        </p:blipFill>
        <p:spPr>
          <a:xfrm>
            <a:off x="4142880" y="251640"/>
            <a:ext cx="3353040" cy="5513760"/>
          </a:xfrm>
          <a:prstGeom prst="rect">
            <a:avLst/>
          </a:prstGeom>
          <a:ln w="0">
            <a:noFill/>
          </a:ln>
        </p:spPr>
      </p:pic>
      <p:pic>
        <p:nvPicPr>
          <p:cNvPr id="1315" name="Google Shape;73;p 2" descr=""/>
          <p:cNvPicPr/>
          <p:nvPr/>
        </p:nvPicPr>
        <p:blipFill>
          <a:blip r:embed="rId2"/>
          <a:srcRect l="49216" t="0" r="0" b="0"/>
          <a:stretch/>
        </p:blipFill>
        <p:spPr>
          <a:xfrm>
            <a:off x="7758000" y="251640"/>
            <a:ext cx="3785040" cy="5513760"/>
          </a:xfrm>
          <a:prstGeom prst="rect">
            <a:avLst/>
          </a:prstGeom>
          <a:ln w="0">
            <a:noFill/>
          </a:ln>
        </p:spPr>
      </p:pic>
      <p:pic>
        <p:nvPicPr>
          <p:cNvPr id="1316" name="Google Shape;74;p 2" descr=""/>
          <p:cNvPicPr/>
          <p:nvPr/>
        </p:nvPicPr>
        <p:blipFill>
          <a:blip r:embed="rId3"/>
          <a:srcRect l="1768" t="3156" r="-1768" b="-3156"/>
          <a:stretch/>
        </p:blipFill>
        <p:spPr>
          <a:xfrm>
            <a:off x="203040" y="1422000"/>
            <a:ext cx="3736080" cy="27918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PlaceHolder 1"/>
          <p:cNvSpPr>
            <a:spLocks noGrp="1"/>
          </p:cNvSpPr>
          <p:nvPr>
            <p:ph/>
          </p:nvPr>
        </p:nvSpPr>
        <p:spPr>
          <a:xfrm>
            <a:off x="1168560" y="1881720"/>
            <a:ext cx="9204120" cy="4560840"/>
          </a:xfrm>
          <a:prstGeom prst="rect">
            <a:avLst/>
          </a:prstGeom>
          <a:noFill/>
          <a:ln w="0">
            <a:noFill/>
          </a:ln>
        </p:spPr>
        <p:txBody>
          <a:bodyPr lIns="0" rIns="0" tIns="0" bIns="0" anchor="t">
            <a:normAutofit/>
          </a:bodyPr>
          <a:p>
            <a:pPr>
              <a:lnSpc>
                <a:spcPct val="115000"/>
              </a:lnSpc>
              <a:buNone/>
              <a:tabLst>
                <a:tab algn="l" pos="0"/>
              </a:tabLst>
            </a:pPr>
            <a:r>
              <a:rPr b="0" lang="en-CA" sz="1800" spc="-1" strike="noStrike">
                <a:solidFill>
                  <a:srgbClr val="000000"/>
                </a:solidFill>
                <a:latin typeface="Arial"/>
                <a:ea typeface="Arial"/>
              </a:rPr>
              <a:t>A printed version of a given work that may be distinguished from other versions … by its published format (e.g. </a:t>
            </a:r>
            <a:r>
              <a:rPr b="0" lang="en-CA" sz="1800" spc="-1" strike="noStrike">
                <a:solidFill>
                  <a:srgbClr val="cc0000"/>
                </a:solidFill>
                <a:latin typeface="Arial"/>
                <a:ea typeface="Arial"/>
              </a:rPr>
              <a:t>paperback edition, popular edition, abridged edition</a:t>
            </a:r>
            <a:r>
              <a:rPr b="0" lang="en-CA" sz="1800" spc="-1" strike="noStrike">
                <a:solidFill>
                  <a:srgbClr val="000000"/>
                </a:solidFill>
                <a:latin typeface="Arial"/>
                <a:ea typeface="Arial"/>
              </a:rPr>
              <a:t>)</a:t>
            </a:r>
            <a:endParaRPr b="0" lang="en-CA" sz="1800" spc="-1" strike="noStrike">
              <a:latin typeface="Arial"/>
            </a:endParaRPr>
          </a:p>
          <a:p>
            <a:pPr>
              <a:lnSpc>
                <a:spcPct val="115000"/>
              </a:lnSpc>
              <a:buNone/>
              <a:tabLst>
                <a:tab algn="l" pos="0"/>
              </a:tabLst>
            </a:pPr>
            <a:endParaRPr b="0" lang="en-CA" sz="1000" spc="-1" strike="noStrike">
              <a:latin typeface="Arial"/>
            </a:endParaRPr>
          </a:p>
          <a:p>
            <a:pPr algn="r">
              <a:lnSpc>
                <a:spcPct val="115000"/>
              </a:lnSpc>
              <a:buNone/>
              <a:tabLst>
                <a:tab algn="l" pos="0"/>
              </a:tabLst>
            </a:pPr>
            <a:r>
              <a:rPr b="0" lang="en-CA" sz="1800" spc="-1" strike="noStrike">
                <a:solidFill>
                  <a:srgbClr val="000000"/>
                </a:solidFill>
                <a:latin typeface="Arial"/>
                <a:ea typeface="Arial"/>
              </a:rPr>
              <a:t>– </a:t>
            </a:r>
            <a:r>
              <a:rPr b="0" lang="en-CA" sz="1600" spc="-1" strike="noStrike">
                <a:solidFill>
                  <a:srgbClr val="000000"/>
                </a:solidFill>
                <a:latin typeface="Arial"/>
                <a:ea typeface="Arial"/>
              </a:rPr>
              <a:t>Baldick, </a:t>
            </a:r>
            <a:r>
              <a:rPr b="0" i="1" lang="en-CA" sz="1600" spc="-1" strike="noStrike">
                <a:solidFill>
                  <a:srgbClr val="000000"/>
                </a:solidFill>
                <a:latin typeface="Arial"/>
                <a:ea typeface="Arial"/>
              </a:rPr>
              <a:t>Oxford Dictionary of Literary Terms</a:t>
            </a:r>
            <a:endParaRPr b="0" lang="en-CA" sz="1600" spc="-1" strike="noStrike">
              <a:latin typeface="Arial"/>
            </a:endParaRPr>
          </a:p>
        </p:txBody>
      </p:sp>
      <p:sp>
        <p:nvSpPr>
          <p:cNvPr id="1318" name="PlaceHolder 2"/>
          <p:cNvSpPr>
            <a:spLocks noGrp="1"/>
          </p:cNvSpPr>
          <p:nvPr>
            <p:ph type="title"/>
          </p:nvPr>
        </p:nvSpPr>
        <p:spPr>
          <a:xfrm>
            <a:off x="632160" y="15336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Edition as format</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p:nvPr>
        </p:nvSpPr>
        <p:spPr>
          <a:xfrm>
            <a:off x="226080" y="1370160"/>
            <a:ext cx="3193920" cy="411660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400" spc="-1" strike="noStrike">
                <a:solidFill>
                  <a:srgbClr val="000000"/>
                </a:solidFill>
                <a:latin typeface="Arial"/>
                <a:ea typeface="Arial"/>
              </a:rPr>
              <a:t>Paperback edition</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Hardcover edition</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Kindle edition</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Audiobook edition</a:t>
            </a: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Classic illustrated edition (available in Kindle edition)</a:t>
            </a:r>
            <a:endParaRPr b="0" lang="en-CA" sz="1400" spc="-1" strike="noStrike">
              <a:latin typeface="Arial"/>
            </a:endParaRPr>
          </a:p>
        </p:txBody>
      </p:sp>
      <p:sp>
        <p:nvSpPr>
          <p:cNvPr id="1320" name="PlaceHolder 2"/>
          <p:cNvSpPr>
            <a:spLocks noGrp="1"/>
          </p:cNvSpPr>
          <p:nvPr>
            <p:ph type="title"/>
          </p:nvPr>
        </p:nvSpPr>
        <p:spPr>
          <a:xfrm>
            <a:off x="360720" y="138600"/>
            <a:ext cx="10640520" cy="135036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Examples</a:t>
            </a:r>
            <a:endParaRPr b="0" lang="en-CA" sz="2800" spc="-1" strike="noStrike">
              <a:latin typeface="Arial"/>
            </a:endParaRPr>
          </a:p>
        </p:txBody>
      </p:sp>
      <p:pic>
        <p:nvPicPr>
          <p:cNvPr id="1321" name="Google Shape;87;p 2" descr=""/>
          <p:cNvPicPr/>
          <p:nvPr/>
        </p:nvPicPr>
        <p:blipFill>
          <a:blip r:embed="rId1"/>
          <a:stretch/>
        </p:blipFill>
        <p:spPr>
          <a:xfrm>
            <a:off x="3420720" y="2065320"/>
            <a:ext cx="8565480" cy="36291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2" name="PlaceHolder 1"/>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15000"/>
              </a:lnSpc>
              <a:buNone/>
              <a:tabLst>
                <a:tab algn="l" pos="0"/>
              </a:tabLst>
            </a:pPr>
            <a:r>
              <a:rPr b="0" lang="en-CA" sz="1800" spc="-1" strike="noStrike">
                <a:solidFill>
                  <a:srgbClr val="000000"/>
                </a:solidFill>
                <a:latin typeface="Arial"/>
                <a:ea typeface="Arial"/>
              </a:rPr>
              <a:t>The term is also applied rather differently to </a:t>
            </a:r>
            <a:r>
              <a:rPr b="0" lang="en-CA" sz="1800" spc="-1" strike="noStrike">
                <a:solidFill>
                  <a:srgbClr val="cc0000"/>
                </a:solidFill>
                <a:latin typeface="Arial"/>
                <a:ea typeface="Arial"/>
              </a:rPr>
              <a:t>the works of an author as edited by a particular scholar or by a team of scholars sharing the same procedures</a:t>
            </a:r>
            <a:r>
              <a:rPr b="0" lang="en-CA" sz="1800" spc="-1" strike="noStrike">
                <a:solidFill>
                  <a:srgbClr val="000000"/>
                </a:solidFill>
                <a:latin typeface="Arial"/>
                <a:ea typeface="Arial"/>
              </a:rPr>
              <a:t>.</a:t>
            </a:r>
            <a:endParaRPr b="0" lang="en-CA" sz="1800" spc="-1" strike="noStrike">
              <a:latin typeface="Arial"/>
            </a:endParaRPr>
          </a:p>
          <a:p>
            <a:pPr>
              <a:lnSpc>
                <a:spcPct val="115000"/>
              </a:lnSpc>
              <a:buNone/>
              <a:tabLst>
                <a:tab algn="l" pos="0"/>
              </a:tabLst>
            </a:pPr>
            <a:endParaRPr b="0" lang="en-CA" sz="1000" spc="-1" strike="noStrike">
              <a:latin typeface="Arial"/>
            </a:endParaRPr>
          </a:p>
          <a:p>
            <a:pPr>
              <a:lnSpc>
                <a:spcPct val="115000"/>
              </a:lnSpc>
              <a:buNone/>
              <a:tabLst>
                <a:tab algn="l" pos="0"/>
              </a:tabLst>
            </a:pPr>
            <a:endParaRPr b="0" lang="en-CA" sz="1000" spc="-1" strike="noStrike">
              <a:latin typeface="Arial"/>
            </a:endParaRPr>
          </a:p>
          <a:p>
            <a:pPr algn="r">
              <a:lnSpc>
                <a:spcPct val="115000"/>
              </a:lnSpc>
              <a:buNone/>
              <a:tabLst>
                <a:tab algn="l" pos="0"/>
              </a:tabLst>
            </a:pPr>
            <a:r>
              <a:rPr b="0" lang="en-CA" sz="1800" spc="-1" strike="noStrike">
                <a:solidFill>
                  <a:srgbClr val="000000"/>
                </a:solidFill>
                <a:latin typeface="Arial"/>
                <a:ea typeface="Arial"/>
              </a:rPr>
              <a:t>– </a:t>
            </a:r>
            <a:r>
              <a:rPr b="0" lang="en-CA" sz="1600" spc="-1" strike="noStrike">
                <a:solidFill>
                  <a:srgbClr val="000000"/>
                </a:solidFill>
                <a:latin typeface="Arial"/>
                <a:ea typeface="Arial"/>
              </a:rPr>
              <a:t>Baldick, </a:t>
            </a:r>
            <a:r>
              <a:rPr b="0" i="1" lang="en-CA" sz="1600" spc="-1" strike="noStrike">
                <a:solidFill>
                  <a:srgbClr val="000000"/>
                </a:solidFill>
                <a:latin typeface="Arial"/>
                <a:ea typeface="Arial"/>
              </a:rPr>
              <a:t>Oxford Dictionary of Literary Terms</a:t>
            </a:r>
            <a:endParaRPr b="0" lang="en-CA" sz="1600" spc="-1" strike="noStrike">
              <a:latin typeface="Arial"/>
            </a:endParaRPr>
          </a:p>
          <a:p>
            <a:pPr>
              <a:lnSpc>
                <a:spcPct val="115000"/>
              </a:lnSpc>
              <a:buNone/>
              <a:tabLst>
                <a:tab algn="l" pos="0"/>
              </a:tabLst>
            </a:pPr>
            <a:endParaRPr b="0" lang="en-CA" sz="1000" spc="-1" strike="noStrike">
              <a:latin typeface="Arial"/>
            </a:endParaRPr>
          </a:p>
          <a:p>
            <a:pPr>
              <a:lnSpc>
                <a:spcPct val="115000"/>
              </a:lnSpc>
              <a:buNone/>
              <a:tabLst>
                <a:tab algn="l" pos="0"/>
              </a:tabLst>
            </a:pPr>
            <a:endParaRPr b="0" lang="en-CA" sz="1000" spc="-1" strike="noStrike">
              <a:latin typeface="Arial"/>
            </a:endParaRPr>
          </a:p>
        </p:txBody>
      </p:sp>
      <p:sp>
        <p:nvSpPr>
          <p:cNvPr id="1323" name="PlaceHolder 2"/>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Edition as Textual Critical Production</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4" name="PlaceHolder 1"/>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Convergence of Editions and Versions</a:t>
            </a:r>
            <a:endParaRPr b="0" lang="en-CA" sz="2800" spc="-1" strike="noStrike">
              <a:latin typeface="Arial"/>
            </a:endParaRPr>
          </a:p>
        </p:txBody>
      </p:sp>
      <p:pic>
        <p:nvPicPr>
          <p:cNvPr id="1325" name="Google Shape;99;p 2" descr=""/>
          <p:cNvPicPr/>
          <p:nvPr/>
        </p:nvPicPr>
        <p:blipFill>
          <a:blip r:embed="rId1"/>
          <a:stretch/>
        </p:blipFill>
        <p:spPr>
          <a:xfrm>
            <a:off x="3202560" y="1937160"/>
            <a:ext cx="8182800" cy="1971720"/>
          </a:xfrm>
          <a:prstGeom prst="rect">
            <a:avLst/>
          </a:prstGeom>
          <a:ln w="0">
            <a:noFill/>
          </a:ln>
        </p:spPr>
      </p:pic>
      <p:pic>
        <p:nvPicPr>
          <p:cNvPr id="1326" name="Google Shape;100;p 2" descr=""/>
          <p:cNvPicPr/>
          <p:nvPr/>
        </p:nvPicPr>
        <p:blipFill>
          <a:blip r:embed="rId2"/>
          <a:stretch/>
        </p:blipFill>
        <p:spPr>
          <a:xfrm>
            <a:off x="522000" y="1492200"/>
            <a:ext cx="2522520" cy="3783960"/>
          </a:xfrm>
          <a:prstGeom prst="rect">
            <a:avLst/>
          </a:prstGeom>
          <a:ln w="0">
            <a:noFill/>
          </a:ln>
          <a:effectLst>
            <a:outerShdw blurRad="0" dir="5400000" dist="12384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a:t>
            </a:r>
            <a:r>
              <a:rPr b="0" lang="en-CA" sz="1800" spc="-1" strike="noStrike">
                <a:solidFill>
                  <a:srgbClr val="000000"/>
                </a:solidFill>
                <a:latin typeface="Arial"/>
                <a:ea typeface="Arial"/>
              </a:rPr>
              <a:t>... software versioning is a rich signifying practice, and it offers a model that suggests practical solutions for editors of digital editions.”</a:t>
            </a:r>
            <a:endParaRPr b="0" lang="en-CA" sz="1800" spc="-1" strike="noStrike">
              <a:latin typeface="Arial"/>
            </a:endParaRPr>
          </a:p>
          <a:p>
            <a:pPr algn="r">
              <a:lnSpc>
                <a:spcPct val="100000"/>
              </a:lnSpc>
              <a:spcBef>
                <a:spcPts val="360"/>
              </a:spcBef>
              <a:buNone/>
              <a:tabLst>
                <a:tab algn="l" pos="0"/>
              </a:tabLst>
            </a:pPr>
            <a:r>
              <a:rPr b="0" lang="en-CA" sz="1600" spc="-1" strike="noStrike">
                <a:solidFill>
                  <a:srgbClr val="000000"/>
                </a:solidFill>
                <a:latin typeface="Arial"/>
                <a:ea typeface="Arial"/>
              </a:rPr>
              <a:t>– </a:t>
            </a:r>
            <a:r>
              <a:rPr b="0" lang="en-CA" sz="1600" spc="-1" strike="noStrike">
                <a:solidFill>
                  <a:srgbClr val="000000"/>
                </a:solidFill>
                <a:latin typeface="Arial"/>
                <a:ea typeface="Arial"/>
              </a:rPr>
              <a:t>Paul Broyles, “Digital Editions and Version Numbering”</a:t>
            </a:r>
            <a:endParaRPr b="0" lang="en-CA" sz="1600" spc="-1" strike="noStrike">
              <a:latin typeface="Arial"/>
            </a:endParaRPr>
          </a:p>
          <a:p>
            <a:pPr>
              <a:lnSpc>
                <a:spcPct val="100000"/>
              </a:lnSpc>
              <a:spcBef>
                <a:spcPts val="360"/>
              </a:spcBef>
              <a:buNone/>
              <a:tabLst>
                <a:tab algn="l" pos="0"/>
              </a:tabLst>
            </a:pPr>
            <a:endParaRPr b="0" lang="en-CA" sz="1400" spc="-1" strike="noStrike">
              <a:latin typeface="Arial"/>
            </a:endParaRPr>
          </a:p>
        </p:txBody>
      </p:sp>
      <p:sp>
        <p:nvSpPr>
          <p:cNvPr id="1328" name="PlaceHolder 2"/>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gn="ctr">
              <a:buNone/>
            </a:pPr>
            <a:endParaRPr b="0" lang="en-CA" sz="4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title"/>
          </p:nvPr>
        </p:nvSpPr>
        <p:spPr>
          <a:xfrm>
            <a:off x="415440" y="992520"/>
            <a:ext cx="11359800" cy="273600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e3c75"/>
                </a:solidFill>
                <a:latin typeface="Arial"/>
                <a:ea typeface="Arial"/>
              </a:rPr>
              <a:t>Software versioning</a:t>
            </a:r>
            <a:endParaRPr b="0" lang="en-CA" sz="5200" spc="-1" strike="noStrike">
              <a:latin typeface="Arial"/>
            </a:endParaRPr>
          </a:p>
        </p:txBody>
      </p:sp>
      <p:sp>
        <p:nvSpPr>
          <p:cNvPr id="1330" name="PlaceHolder 2"/>
          <p:cNvSpPr>
            <a:spLocks noGrp="1"/>
          </p:cNvSpPr>
          <p:nvPr>
            <p:ph type="subTitle"/>
          </p:nvPr>
        </p:nvSpPr>
        <p:spPr>
          <a:xfrm>
            <a:off x="415440" y="3778560"/>
            <a:ext cx="11359800" cy="1056240"/>
          </a:xfrm>
          <a:prstGeom prst="rect">
            <a:avLst/>
          </a:prstGeom>
          <a:noFill/>
          <a:ln w="0">
            <a:noFill/>
          </a:ln>
        </p:spPr>
        <p:txBody>
          <a:bodyPr lIns="0" rIns="0" tIns="0" bIns="0" anchor="t">
            <a:normAutofit/>
          </a:bodyPr>
          <a:p>
            <a:pPr algn="ctr">
              <a:buNone/>
            </a:pPr>
            <a:endParaRPr b="0" lang="en-CA" sz="3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subTitle"/>
          </p:nvPr>
        </p:nvSpPr>
        <p:spPr>
          <a:xfrm>
            <a:off x="415440" y="4258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Early UNIX “versions” were actually the editions of the UNIX manual</a:t>
            </a:r>
            <a:endParaRPr b="0" lang="en-CA" sz="2800" spc="-1" strike="noStrike">
              <a:latin typeface="Arial"/>
            </a:endParaRPr>
          </a:p>
        </p:txBody>
      </p:sp>
      <p:pic>
        <p:nvPicPr>
          <p:cNvPr id="1332" name="Google Shape;118;p 2" descr=""/>
          <p:cNvPicPr/>
          <p:nvPr/>
        </p:nvPicPr>
        <p:blipFill>
          <a:blip r:embed="rId1"/>
          <a:stretch/>
        </p:blipFill>
        <p:spPr>
          <a:xfrm>
            <a:off x="1132200" y="1784880"/>
            <a:ext cx="3758400" cy="4329720"/>
          </a:xfrm>
          <a:prstGeom prst="rect">
            <a:avLst/>
          </a:prstGeom>
          <a:ln w="0">
            <a:noFill/>
          </a:ln>
          <a:effectLst>
            <a:outerShdw blurRad="0" dir="5400000" dist="19080" rotWithShape="0">
              <a:srgbClr val="000000">
                <a:alpha val="50000"/>
              </a:srgbClr>
            </a:outerShdw>
          </a:effectLst>
        </p:spPr>
      </p:pic>
      <p:pic>
        <p:nvPicPr>
          <p:cNvPr id="1333" name="Google Shape;119;p 2" descr=""/>
          <p:cNvPicPr/>
          <p:nvPr/>
        </p:nvPicPr>
        <p:blipFill>
          <a:blip r:embed="rId2"/>
          <a:stretch/>
        </p:blipFill>
        <p:spPr>
          <a:xfrm>
            <a:off x="5502600" y="2705040"/>
            <a:ext cx="5866560" cy="2056320"/>
          </a:xfrm>
          <a:prstGeom prst="rect">
            <a:avLst/>
          </a:prstGeom>
          <a:ln w="0">
            <a:noFill/>
          </a:ln>
          <a:effectLst>
            <a:outerShdw blurRad="0" dir="5400000" dist="1908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4" name="PlaceHolder 1"/>
          <p:cNvSpPr>
            <a:spLocks noGrp="1"/>
          </p:cNvSpPr>
          <p:nvPr>
            <p:ph type="subTitle"/>
          </p:nvPr>
        </p:nvSpPr>
        <p:spPr>
          <a:xfrm>
            <a:off x="415440" y="3304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Early software such as the FORTRAN compiler used numeric versions…</a:t>
            </a:r>
            <a:endParaRPr b="0" lang="en-CA" sz="2800" spc="-1" strike="noStrike">
              <a:latin typeface="Arial"/>
            </a:endParaRPr>
          </a:p>
        </p:txBody>
      </p:sp>
      <p:sp>
        <p:nvSpPr>
          <p:cNvPr id="1335" name="Google Shape;125;p 2"/>
          <p:cNvSpPr/>
          <p:nvPr/>
        </p:nvSpPr>
        <p:spPr>
          <a:xfrm>
            <a:off x="848160" y="2106360"/>
            <a:ext cx="10498320" cy="1828440"/>
          </a:xfrm>
          <a:prstGeom prst="rect">
            <a:avLst/>
          </a:prstGeom>
          <a:noFill/>
          <a:ln w="0">
            <a:noFill/>
          </a:ln>
        </p:spPr>
        <p:style>
          <a:lnRef idx="0"/>
          <a:fillRef idx="0"/>
          <a:effectRef idx="0"/>
          <a:fontRef idx="minor"/>
        </p:style>
        <p:txBody>
          <a:bodyPr lIns="90000" rIns="90000"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First compiler (1957)</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II (1958)</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III (1958 but never released)</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IV (1962)</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title"/>
          </p:nvPr>
        </p:nvSpPr>
        <p:spPr>
          <a:xfrm>
            <a:off x="428400" y="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1990s</a:t>
            </a:r>
            <a:endParaRPr b="0" lang="en-CA" sz="3200" spc="-1" strike="noStrike">
              <a:latin typeface="Arial"/>
            </a:endParaRPr>
          </a:p>
        </p:txBody>
      </p:sp>
      <p:sp>
        <p:nvSpPr>
          <p:cNvPr id="1253" name="PlaceHolder 2"/>
          <p:cNvSpPr>
            <a:spLocks noGrp="1"/>
          </p:cNvSpPr>
          <p:nvPr>
            <p:ph/>
          </p:nvPr>
        </p:nvSpPr>
        <p:spPr>
          <a:xfrm>
            <a:off x="180000" y="1449720"/>
            <a:ext cx="4319280" cy="43095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We made websites mostly to support language teaching.​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We build lots of interactive exercises using HTML, CSS and JavaScript.​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Most of these sites have never been updated – see for example:​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web.uvic.ca/hrd/indonesian/​</a:t>
            </a:r>
            <a:endParaRPr b="0" lang="en-CA" sz="2400" spc="-1" strike="noStrike">
              <a:latin typeface="Arial"/>
            </a:endParaRPr>
          </a:p>
          <a:p>
            <a:pPr>
              <a:lnSpc>
                <a:spcPct val="90000"/>
              </a:lnSpc>
              <a:spcBef>
                <a:spcPts val="1001"/>
              </a:spcBef>
              <a:buNone/>
            </a:pPr>
            <a:endParaRPr b="0" lang="en-CA" sz="2400" spc="-1" strike="noStrike">
              <a:latin typeface="Arial"/>
            </a:endParaRPr>
          </a:p>
        </p:txBody>
      </p:sp>
      <p:pic>
        <p:nvPicPr>
          <p:cNvPr id="1254" name="" descr=""/>
          <p:cNvPicPr/>
          <p:nvPr/>
        </p:nvPicPr>
        <p:blipFill>
          <a:blip r:embed="rId2"/>
          <a:stretch/>
        </p:blipFill>
        <p:spPr>
          <a:xfrm>
            <a:off x="4500000" y="3960"/>
            <a:ext cx="7691400" cy="685692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type="subTitle"/>
          </p:nvPr>
        </p:nvSpPr>
        <p:spPr>
          <a:xfrm>
            <a:off x="415440" y="3304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But then Marketing got involved…</a:t>
            </a:r>
            <a:endParaRPr b="0" lang="en-CA" sz="2800" spc="-1" strike="noStrike">
              <a:latin typeface="Arial"/>
            </a:endParaRPr>
          </a:p>
        </p:txBody>
      </p:sp>
      <p:sp>
        <p:nvSpPr>
          <p:cNvPr id="1337" name="Google Shape;131;p 2"/>
          <p:cNvSpPr/>
          <p:nvPr/>
        </p:nvSpPr>
        <p:spPr>
          <a:xfrm>
            <a:off x="848160" y="1496880"/>
            <a:ext cx="10498320" cy="2239920"/>
          </a:xfrm>
          <a:prstGeom prst="rect">
            <a:avLst/>
          </a:prstGeom>
          <a:noFill/>
          <a:ln w="0">
            <a:noFill/>
          </a:ln>
        </p:spPr>
        <p:style>
          <a:lnRef idx="0"/>
          <a:fillRef idx="0"/>
          <a:effectRef idx="0"/>
          <a:fontRef idx="minor"/>
        </p:style>
        <p:txBody>
          <a:bodyPr lIns="90000" rIns="90000"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First compiler (1957)</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II (1958)</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III (1958 but never released)</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IV (1962)</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66 (1966) 😟</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8" name="PlaceHolder 1"/>
          <p:cNvSpPr>
            <a:spLocks noGrp="1"/>
          </p:cNvSpPr>
          <p:nvPr>
            <p:ph type="subTitle"/>
          </p:nvPr>
        </p:nvSpPr>
        <p:spPr>
          <a:xfrm>
            <a:off x="415440" y="73080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So we get:</a:t>
            </a:r>
            <a:endParaRPr b="0" lang="en-CA" sz="2800" spc="-1" strike="noStrike">
              <a:latin typeface="Arial"/>
            </a:endParaRPr>
          </a:p>
        </p:txBody>
      </p:sp>
      <p:sp>
        <p:nvSpPr>
          <p:cNvPr id="1339" name="Google Shape;137;p 2"/>
          <p:cNvSpPr/>
          <p:nvPr/>
        </p:nvSpPr>
        <p:spPr>
          <a:xfrm>
            <a:off x="632520" y="2050560"/>
            <a:ext cx="10821600" cy="533160"/>
          </a:xfrm>
          <a:prstGeom prst="rect">
            <a:avLst/>
          </a:prstGeom>
          <a:noFill/>
          <a:ln w="0">
            <a:noFill/>
          </a:ln>
        </p:spPr>
        <p:style>
          <a:lnRef idx="0"/>
          <a:fillRef idx="0"/>
          <a:effectRef idx="0"/>
          <a:fontRef idx="minor"/>
        </p:style>
      </p:sp>
      <p:sp>
        <p:nvSpPr>
          <p:cNvPr id="1340" name="Google Shape;138;p 2"/>
          <p:cNvSpPr/>
          <p:nvPr/>
        </p:nvSpPr>
        <p:spPr>
          <a:xfrm>
            <a:off x="4424400" y="1715760"/>
            <a:ext cx="3342240" cy="310284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0" lang="en-CA" sz="1600" spc="-1" strike="noStrike">
                <a:solidFill>
                  <a:srgbClr val="000000"/>
                </a:solidFill>
                <a:latin typeface="Arial"/>
                <a:ea typeface="Arial"/>
              </a:rPr>
              <a:t>Windows 1.0</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2.0</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3.0</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3.1</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95</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98</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2000</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ME</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XP</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VISTA</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7</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8…</a:t>
            </a:r>
            <a:endParaRPr b="0" lang="en-CA" sz="16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1" name="PlaceHolder 1"/>
          <p:cNvSpPr>
            <a:spLocks noGrp="1"/>
          </p:cNvSpPr>
          <p:nvPr>
            <p:ph type="subTitle"/>
          </p:nvPr>
        </p:nvSpPr>
        <p:spPr>
          <a:xfrm>
            <a:off x="415440" y="62892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But behind the scenes…</a:t>
            </a:r>
            <a:endParaRPr b="0" lang="en-CA" sz="2800" spc="-1" strike="noStrike">
              <a:latin typeface="Arial"/>
            </a:endParaRPr>
          </a:p>
        </p:txBody>
      </p:sp>
      <p:sp>
        <p:nvSpPr>
          <p:cNvPr id="1342" name="Google Shape;144;p 2"/>
          <p:cNvSpPr/>
          <p:nvPr/>
        </p:nvSpPr>
        <p:spPr>
          <a:xfrm>
            <a:off x="1141560" y="2087640"/>
            <a:ext cx="10035360" cy="1657080"/>
          </a:xfrm>
          <a:prstGeom prst="rect">
            <a:avLst/>
          </a:prstGeom>
          <a:noFill/>
          <a:ln w="0">
            <a:noFill/>
          </a:ln>
        </p:spPr>
        <p:style>
          <a:lnRef idx="0"/>
          <a:fillRef idx="0"/>
          <a:effectRef idx="0"/>
          <a:fontRef idx="minor"/>
        </p:style>
        <p:txBody>
          <a:bodyPr lIns="90000" rIns="90000" tIns="91440" bIns="91440" anchor="t">
            <a:spAutoFit/>
          </a:bodyPr>
          <a:p>
            <a:pPr>
              <a:lnSpc>
                <a:spcPct val="115000"/>
              </a:lnSpc>
              <a:buNone/>
              <a:tabLst>
                <a:tab algn="l" pos="0"/>
              </a:tabLst>
            </a:pPr>
            <a:r>
              <a:rPr b="0" lang="en-CA" sz="1800" spc="-1" strike="noStrike">
                <a:solidFill>
                  <a:srgbClr val="000000"/>
                </a:solidFill>
                <a:latin typeface="Arial"/>
                <a:ea typeface="Arial"/>
              </a:rPr>
              <a:t>The original and current version of Windows 11 (also known as </a:t>
            </a:r>
            <a:r>
              <a:rPr b="1" lang="en-CA" sz="1800" spc="-1" strike="noStrike">
                <a:solidFill>
                  <a:srgbClr val="000000"/>
                </a:solidFill>
                <a:latin typeface="Arial"/>
                <a:ea typeface="Arial"/>
              </a:rPr>
              <a:t>version 21H2</a:t>
            </a:r>
            <a:r>
              <a:rPr b="0" lang="en-CA" sz="1800" spc="-1" strike="noStrike">
                <a:solidFill>
                  <a:srgbClr val="000000"/>
                </a:solidFill>
                <a:latin typeface="Arial"/>
                <a:ea typeface="Arial"/>
              </a:rPr>
              <a:t>) was released in October 2021.</a:t>
            </a:r>
            <a:r>
              <a:rPr b="0" lang="en-CA" sz="1800" spc="-1" strike="noStrike" u="sng" baseline="30000">
                <a:solidFill>
                  <a:srgbClr val="3395b9"/>
                </a:solidFill>
                <a:uFillTx/>
                <a:latin typeface="Arial"/>
                <a:ea typeface="Arial"/>
                <a:hlinkClick r:id="rId1"/>
              </a:rPr>
              <a:t>[1]</a:t>
            </a:r>
            <a:r>
              <a:rPr b="0" lang="en-CA" sz="1800" spc="-1" strike="noStrike" u="sng" baseline="30000">
                <a:solidFill>
                  <a:srgbClr val="3395b9"/>
                </a:solidFill>
                <a:uFillTx/>
                <a:latin typeface="Arial"/>
                <a:ea typeface="Arial"/>
                <a:hlinkClick r:id="rId2"/>
              </a:rPr>
              <a:t>[2]</a:t>
            </a:r>
            <a:r>
              <a:rPr b="0" lang="en-CA" sz="1800" spc="-1" strike="noStrike">
                <a:solidFill>
                  <a:srgbClr val="000000"/>
                </a:solidFill>
                <a:latin typeface="Arial"/>
                <a:ea typeface="Arial"/>
              </a:rPr>
              <a:t> It carries the build number 10.0.22000.</a:t>
            </a:r>
            <a:endParaRPr b="0" lang="en-CA" sz="1800" spc="-1" strike="noStrike">
              <a:latin typeface="Arial"/>
            </a:endParaRPr>
          </a:p>
          <a:p>
            <a:pPr>
              <a:lnSpc>
                <a:spcPct val="115000"/>
              </a:lnSpc>
              <a:buNone/>
              <a:tabLst>
                <a:tab algn="l" pos="0"/>
              </a:tabLst>
            </a:pPr>
            <a:endParaRPr b="0" lang="en-CA" sz="1800" spc="-1" strike="noStrike">
              <a:latin typeface="Arial"/>
            </a:endParaRPr>
          </a:p>
          <a:p>
            <a:pPr algn="r">
              <a:lnSpc>
                <a:spcPct val="115000"/>
              </a:lnSpc>
              <a:buNone/>
              <a:tabLst>
                <a:tab algn="l" pos="0"/>
              </a:tabLst>
            </a:pPr>
            <a:r>
              <a:rPr b="0" lang="en-CA" sz="1800" spc="-1" strike="noStrike">
                <a:solidFill>
                  <a:srgbClr val="000000"/>
                </a:solidFill>
                <a:latin typeface="Arial"/>
                <a:ea typeface="Arial"/>
              </a:rPr>
              <a:t>-</a:t>
            </a:r>
            <a:r>
              <a:rPr b="0" lang="en-CA" sz="1800" spc="-1" strike="noStrike" u="sng">
                <a:solidFill>
                  <a:srgbClr val="3395b9"/>
                </a:solidFill>
                <a:uFillTx/>
                <a:latin typeface="Arial"/>
                <a:ea typeface="Arial"/>
                <a:hlinkClick r:id="rId3"/>
              </a:rPr>
              <a:t>https://en.wikipedia.org/wiki/Windows_11_version_history</a:t>
            </a:r>
            <a:endParaRPr b="0" lang="en-CA" sz="1800" spc="-1" strike="noStrike">
              <a:latin typeface="Arial"/>
            </a:endParaRPr>
          </a:p>
          <a:p>
            <a:pPr>
              <a:lnSpc>
                <a:spcPct val="100000"/>
              </a:lnSpc>
              <a:buNone/>
              <a:tabLst>
                <a:tab algn="l" pos="0"/>
              </a:tabLst>
            </a:pP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3" name="PlaceHolder 1"/>
          <p:cNvSpPr>
            <a:spLocks noGrp="1"/>
          </p:cNvSpPr>
          <p:nvPr>
            <p:ph type="subTitle"/>
          </p:nvPr>
        </p:nvSpPr>
        <p:spPr>
          <a:xfrm>
            <a:off x="415440" y="4258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So nowadays, software versioning is relatively well understood and implemented</a:t>
            </a:r>
            <a:endParaRPr b="0" lang="en-CA" sz="2800" spc="-1" strike="noStrike">
              <a:latin typeface="Arial"/>
            </a:endParaRPr>
          </a:p>
        </p:txBody>
      </p:sp>
      <p:sp>
        <p:nvSpPr>
          <p:cNvPr id="1344" name="Google Shape;150;p 2"/>
          <p:cNvSpPr/>
          <p:nvPr/>
        </p:nvSpPr>
        <p:spPr>
          <a:xfrm>
            <a:off x="1384920" y="2143440"/>
            <a:ext cx="9420840" cy="155412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0" lang="en-CA" sz="1800" spc="-1" strike="noStrike">
                <a:solidFill>
                  <a:srgbClr val="000000"/>
                </a:solidFill>
                <a:latin typeface="Arial"/>
                <a:ea typeface="Arial"/>
              </a:rPr>
              <a:t>…</a:t>
            </a:r>
            <a:r>
              <a:rPr b="0" lang="en-CA" sz="1800" spc="-1" strike="noStrike">
                <a:solidFill>
                  <a:srgbClr val="000000"/>
                </a:solidFill>
                <a:latin typeface="Arial"/>
                <a:ea typeface="Arial"/>
              </a:rPr>
              <a:t>if we ignore marketing labels and know where to look to find the truth.</a:t>
            </a:r>
            <a:endParaRPr b="0" lang="en-CA" sz="1800" spc="-1" strike="noStrike">
              <a:latin typeface="Arial"/>
            </a:endParaRPr>
          </a:p>
          <a:p>
            <a:pPr>
              <a:lnSpc>
                <a:spcPct val="100000"/>
              </a:lnSpc>
              <a:buNone/>
              <a:tabLst>
                <a:tab algn="l" pos="0"/>
              </a:tabLst>
            </a:pPr>
            <a:endParaRPr b="0" lang="en-CA" sz="1800" spc="-1" strike="noStrike">
              <a:latin typeface="Arial"/>
            </a:endParaRPr>
          </a:p>
          <a:p>
            <a:pPr>
              <a:lnSpc>
                <a:spcPct val="100000"/>
              </a:lnSpc>
              <a:buNone/>
              <a:tabLst>
                <a:tab algn="l" pos="0"/>
              </a:tabLst>
            </a:pPr>
            <a:r>
              <a:rPr b="0" lang="en-CA" sz="1800" spc="-1" strike="noStrike">
                <a:solidFill>
                  <a:srgbClr val="000000"/>
                </a:solidFill>
                <a:latin typeface="Arial"/>
                <a:ea typeface="Arial"/>
              </a:rPr>
              <a:t>Most software incorporates detailed version information into its build process so that it’s easy to discover, and this version information usually includes the exact state of the source code files which are compiled to create the software.</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subTitle"/>
          </p:nvPr>
        </p:nvSpPr>
        <p:spPr>
          <a:xfrm>
            <a:off x="415440" y="62892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Ultimately, Semantic Versioning emerges</a:t>
            </a:r>
            <a:endParaRPr b="0" lang="en-CA" sz="2800" spc="-1" strike="noStrike">
              <a:latin typeface="Arial"/>
            </a:endParaRPr>
          </a:p>
        </p:txBody>
      </p:sp>
      <p:sp>
        <p:nvSpPr>
          <p:cNvPr id="1346" name="Google Shape;156;p 2"/>
          <p:cNvSpPr/>
          <p:nvPr/>
        </p:nvSpPr>
        <p:spPr>
          <a:xfrm>
            <a:off x="977760" y="2134080"/>
            <a:ext cx="10236240" cy="2074680"/>
          </a:xfrm>
          <a:prstGeom prst="rect">
            <a:avLst/>
          </a:prstGeom>
          <a:noFill/>
          <a:ln w="0">
            <a:noFill/>
          </a:ln>
        </p:spPr>
        <p:style>
          <a:lnRef idx="0"/>
          <a:fillRef idx="0"/>
          <a:effectRef idx="0"/>
          <a:fontRef idx="minor"/>
        </p:style>
        <p:txBody>
          <a:bodyPr lIns="90000" rIns="90000" tIns="91440" bIns="91440" anchor="t">
            <a:spAutoFit/>
          </a:bodyPr>
          <a:p>
            <a:pPr>
              <a:lnSpc>
                <a:spcPct val="115000"/>
              </a:lnSpc>
              <a:buNone/>
              <a:tabLst>
                <a:tab algn="l" pos="0"/>
              </a:tabLst>
            </a:pPr>
            <a:r>
              <a:rPr b="1" lang="en-CA" sz="1800" spc="-1" strike="noStrike">
                <a:solidFill>
                  <a:srgbClr val="000000"/>
                </a:solidFill>
                <a:latin typeface="Arial"/>
                <a:ea typeface="Arial"/>
              </a:rPr>
              <a:t>major.minor.patch.build.tag</a:t>
            </a:r>
            <a:endParaRPr b="0" lang="en-CA" sz="1800" spc="-1" strike="noStrike">
              <a:latin typeface="Arial"/>
            </a:endParaRPr>
          </a:p>
          <a:p>
            <a:pPr>
              <a:lnSpc>
                <a:spcPct val="115000"/>
              </a:lnSpc>
              <a:buNone/>
              <a:tabLst>
                <a:tab algn="l" pos="0"/>
              </a:tabLst>
            </a:pPr>
            <a:endParaRPr b="0" lang="en-CA" sz="1800" spc="-1" strike="noStrike">
              <a:latin typeface="Arial"/>
            </a:endParaRPr>
          </a:p>
          <a:p>
            <a:pPr>
              <a:lnSpc>
                <a:spcPct val="115000"/>
              </a:lnSpc>
              <a:buNone/>
              <a:tabLst>
                <a:tab algn="l" pos="0"/>
              </a:tabLst>
            </a:pPr>
            <a:r>
              <a:rPr b="0" lang="en-CA" sz="1800" spc="-1" strike="noStrike">
                <a:solidFill>
                  <a:srgbClr val="000000"/>
                </a:solidFill>
                <a:latin typeface="Arial"/>
                <a:ea typeface="Arial"/>
              </a:rPr>
              <a:t>This is a standard which itself is versioned (currently 2.0):</a:t>
            </a:r>
            <a:endParaRPr b="0" lang="en-CA" sz="1800" spc="-1" strike="noStrike">
              <a:latin typeface="Arial"/>
            </a:endParaRPr>
          </a:p>
          <a:p>
            <a:pPr>
              <a:lnSpc>
                <a:spcPct val="115000"/>
              </a:lnSpc>
              <a:buNone/>
              <a:tabLst>
                <a:tab algn="l" pos="0"/>
              </a:tabLst>
            </a:pPr>
            <a:br>
              <a:rPr sz="1800"/>
            </a:br>
            <a:r>
              <a:rPr b="0" lang="en-CA" sz="1800" spc="-1" strike="noStrike" u="sng">
                <a:solidFill>
                  <a:srgbClr val="3395b9"/>
                </a:solidFill>
                <a:uFillTx/>
                <a:latin typeface="Arial"/>
                <a:ea typeface="Arial"/>
                <a:hlinkClick r:id="rId1"/>
              </a:rPr>
              <a:t>https://semver.org/</a:t>
            </a:r>
            <a:endParaRPr b="0" lang="en-CA" sz="1800" spc="-1" strike="noStrike">
              <a:latin typeface="Arial"/>
            </a:endParaRPr>
          </a:p>
          <a:p>
            <a:pPr>
              <a:lnSpc>
                <a:spcPct val="115000"/>
              </a:lnSpc>
              <a:buNone/>
              <a:tabLst>
                <a:tab algn="l" pos="0"/>
              </a:tabLst>
            </a:pP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PlaceHolder 1"/>
          <p:cNvSpPr>
            <a:spLocks noGrp="1"/>
          </p:cNvSpPr>
          <p:nvPr>
            <p:ph type="subTitle"/>
          </p:nvPr>
        </p:nvSpPr>
        <p:spPr>
          <a:xfrm>
            <a:off x="415440" y="4258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But then came:</a:t>
            </a:r>
            <a:endParaRPr b="0" lang="en-CA" sz="2800" spc="-1" strike="noStrike">
              <a:latin typeface="Arial"/>
            </a:endParaRPr>
          </a:p>
        </p:txBody>
      </p:sp>
      <p:sp>
        <p:nvSpPr>
          <p:cNvPr id="1348" name="Google Shape;162;p 2"/>
          <p:cNvSpPr/>
          <p:nvPr/>
        </p:nvSpPr>
        <p:spPr>
          <a:xfrm>
            <a:off x="1140120" y="1604520"/>
            <a:ext cx="10020960" cy="2879280"/>
          </a:xfrm>
          <a:prstGeom prst="rect">
            <a:avLst/>
          </a:prstGeom>
          <a:noFill/>
          <a:ln w="0">
            <a:noFill/>
          </a:ln>
        </p:spPr>
        <p:style>
          <a:lnRef idx="0"/>
          <a:fillRef idx="0"/>
          <a:effectRef idx="0"/>
          <a:fontRef idx="minor"/>
        </p:style>
        <p:txBody>
          <a:bodyPr lIns="90000" rIns="90000"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Web pages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Web sites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Blogs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Digital editions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Content-management systems</a:t>
            </a:r>
            <a:endParaRPr b="0" lang="en-CA" sz="1800" spc="-1" strike="noStrike">
              <a:latin typeface="Arial"/>
            </a:endParaRPr>
          </a:p>
          <a:p>
            <a:pPr>
              <a:lnSpc>
                <a:spcPct val="100000"/>
              </a:lnSpc>
              <a:buNone/>
              <a:tabLst>
                <a:tab algn="l" pos="0"/>
              </a:tabLst>
            </a:pPr>
            <a:endParaRPr b="0" lang="en-CA" sz="1400" spc="-1" strike="noStrike">
              <a:latin typeface="Arial"/>
            </a:endParaRPr>
          </a:p>
          <a:p>
            <a:pPr>
              <a:lnSpc>
                <a:spcPct val="100000"/>
              </a:lnSpc>
              <a:buNone/>
              <a:tabLst>
                <a:tab algn="l" pos="0"/>
              </a:tabLst>
            </a:pPr>
            <a:r>
              <a:rPr b="0" lang="en-CA" sz="1400" spc="-1" strike="noStrike">
                <a:solidFill>
                  <a:srgbClr val="000000"/>
                </a:solidFill>
                <a:latin typeface="Arial"/>
                <a:ea typeface="Arial"/>
              </a:rPr>
              <a:t>(not to mention Facebook, Twitter, Instagram and all that ….)</a:t>
            </a:r>
            <a:endParaRPr b="0" lang="en-CA" sz="1400" spc="-1" strike="noStrike">
              <a:latin typeface="Arial"/>
            </a:endParaRPr>
          </a:p>
          <a:p>
            <a:pPr>
              <a:lnSpc>
                <a:spcPct val="100000"/>
              </a:lnSpc>
              <a:buNone/>
              <a:tabLst>
                <a:tab algn="l" pos="0"/>
              </a:tabLst>
            </a:pP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9" name="PlaceHolder 1"/>
          <p:cNvSpPr>
            <a:spLocks noGrp="1"/>
          </p:cNvSpPr>
          <p:nvPr>
            <p:ph type="title"/>
          </p:nvPr>
        </p:nvSpPr>
        <p:spPr>
          <a:xfrm>
            <a:off x="415440" y="992520"/>
            <a:ext cx="11359800" cy="273600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e3c75"/>
                </a:solidFill>
                <a:latin typeface="Arial"/>
                <a:ea typeface="Arial"/>
              </a:rPr>
              <a:t>“</a:t>
            </a:r>
            <a:r>
              <a:rPr b="0" lang="en-CA" sz="5200" spc="-1" strike="noStrike">
                <a:solidFill>
                  <a:srgbClr val="0e3c75"/>
                </a:solidFill>
                <a:latin typeface="Arial"/>
                <a:ea typeface="Arial"/>
              </a:rPr>
              <a:t>Rolling Release” Model</a:t>
            </a:r>
            <a:endParaRPr b="0" lang="en-CA" sz="5200" spc="-1" strike="noStrike">
              <a:latin typeface="Arial"/>
            </a:endParaRPr>
          </a:p>
        </p:txBody>
      </p:sp>
      <p:sp>
        <p:nvSpPr>
          <p:cNvPr id="1350" name="PlaceHolder 2"/>
          <p:cNvSpPr>
            <a:spLocks noGrp="1"/>
          </p:cNvSpPr>
          <p:nvPr>
            <p:ph type="subTitle"/>
          </p:nvPr>
        </p:nvSpPr>
        <p:spPr>
          <a:xfrm>
            <a:off x="415440" y="3778560"/>
            <a:ext cx="11359800" cy="1056240"/>
          </a:xfrm>
          <a:prstGeom prst="rect">
            <a:avLst/>
          </a:prstGeom>
          <a:noFill/>
          <a:ln w="0">
            <a:noFill/>
          </a:ln>
        </p:spPr>
        <p:txBody>
          <a:bodyPr lIns="0" rIns="0" tIns="0" bIns="0" anchor="t">
            <a:normAutofit/>
          </a:bodyPr>
          <a:p>
            <a:pPr algn="ctr">
              <a:buNone/>
            </a:pPr>
            <a:endParaRPr b="0" lang="en-CA" sz="32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PlaceHolder 1"/>
          <p:cNvSpPr>
            <a:spLocks noGrp="1"/>
          </p:cNvSpPr>
          <p:nvPr>
            <p:ph type="subTitle"/>
          </p:nvPr>
        </p:nvSpPr>
        <p:spPr>
          <a:xfrm>
            <a:off x="415440" y="4258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Features of web resources</a:t>
            </a:r>
            <a:endParaRPr b="0" lang="en-CA" sz="2800" spc="-1" strike="noStrike">
              <a:latin typeface="Arial"/>
            </a:endParaRPr>
          </a:p>
        </p:txBody>
      </p:sp>
      <p:sp>
        <p:nvSpPr>
          <p:cNvPr id="1352" name="Google Shape;174;p 2"/>
          <p:cNvSpPr/>
          <p:nvPr/>
        </p:nvSpPr>
        <p:spPr>
          <a:xfrm>
            <a:off x="1186560" y="1943280"/>
            <a:ext cx="10205640" cy="2239920"/>
          </a:xfrm>
          <a:prstGeom prst="rect">
            <a:avLst/>
          </a:prstGeom>
          <a:noFill/>
          <a:ln w="0">
            <a:noFill/>
          </a:ln>
        </p:spPr>
        <p:style>
          <a:lnRef idx="0"/>
          <a:fillRef idx="0"/>
          <a:effectRef idx="0"/>
          <a:fontRef idx="minor"/>
        </p:style>
        <p:txBody>
          <a:bodyPr lIns="90000" rIns="90000"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Instant publication</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Change/fix/revise/upload any time</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a:t>
            </a:r>
            <a:r>
              <a:rPr b="0" lang="en-CA" sz="1800" spc="-1" strike="noStrike">
                <a:solidFill>
                  <a:srgbClr val="000000"/>
                </a:solidFill>
                <a:latin typeface="Arial"/>
                <a:ea typeface="Arial"/>
              </a:rPr>
              <a:t>Rolling release”</a:t>
            </a:r>
            <a:endParaRPr b="0" lang="en-CA" sz="1800" spc="-1" strike="noStrike">
              <a:latin typeface="Arial"/>
            </a:endParaRPr>
          </a:p>
          <a:p>
            <a:pPr>
              <a:lnSpc>
                <a:spcPct val="100000"/>
              </a:lnSpc>
              <a:buNone/>
              <a:tabLst>
                <a:tab algn="l" pos="0"/>
              </a:tabLst>
            </a:pPr>
            <a:endParaRPr b="0" lang="en-CA" sz="1800" spc="-1" strike="noStrike">
              <a:latin typeface="Arial"/>
            </a:endParaRPr>
          </a:p>
          <a:p>
            <a:pPr>
              <a:lnSpc>
                <a:spcPct val="100000"/>
              </a:lnSpc>
              <a:buNone/>
              <a:tabLst>
                <a:tab algn="l" pos="0"/>
              </a:tabLst>
            </a:pPr>
            <a:endParaRPr b="0" lang="en-CA" sz="1800" spc="-1" strike="noStrike">
              <a:latin typeface="Arial"/>
            </a:endParaRPr>
          </a:p>
          <a:p>
            <a:pPr>
              <a:lnSpc>
                <a:spcPct val="100000"/>
              </a:lnSpc>
              <a:buNone/>
              <a:tabLst>
                <a:tab algn="l" pos="0"/>
              </a:tabLst>
            </a:pPr>
            <a:r>
              <a:rPr b="0" lang="en-CA" sz="1800" spc="-1" strike="noStrike">
                <a:solidFill>
                  <a:srgbClr val="000000"/>
                </a:solidFill>
                <a:latin typeface="Arial"/>
                <a:ea typeface="Arial"/>
              </a:rPr>
              <a:t>All wikis (including </a:t>
            </a:r>
            <a:r>
              <a:rPr b="0" i="1" lang="en-CA" sz="1800" spc="-1" strike="noStrike">
                <a:solidFill>
                  <a:srgbClr val="000000"/>
                </a:solidFill>
                <a:latin typeface="Arial"/>
                <a:ea typeface="Arial"/>
              </a:rPr>
              <a:t>Wikipedia</a:t>
            </a:r>
            <a:r>
              <a:rPr b="0" lang="en-CA" sz="1800" spc="-1" strike="noStrike">
                <a:solidFill>
                  <a:srgbClr val="000000"/>
                </a:solidFill>
                <a:latin typeface="Arial"/>
                <a:ea typeface="Arial"/>
              </a:rPr>
              <a:t>) work on the rolling release model.</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PlaceHolder 1"/>
          <p:cNvSpPr>
            <a:spLocks noGrp="1"/>
          </p:cNvSpPr>
          <p:nvPr>
            <p:ph type="subTitle"/>
          </p:nvPr>
        </p:nvSpPr>
        <p:spPr>
          <a:xfrm>
            <a:off x="313920" y="32436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Corollaries of these features</a:t>
            </a:r>
            <a:endParaRPr b="0" lang="en-CA" sz="2800" spc="-1" strike="noStrike">
              <a:latin typeface="Arial"/>
            </a:endParaRPr>
          </a:p>
        </p:txBody>
      </p:sp>
      <p:sp>
        <p:nvSpPr>
          <p:cNvPr id="1354" name="Google Shape;180;p 2"/>
          <p:cNvSpPr/>
          <p:nvPr/>
        </p:nvSpPr>
        <p:spPr>
          <a:xfrm>
            <a:off x="1186560" y="1841400"/>
            <a:ext cx="10205640" cy="1416960"/>
          </a:xfrm>
          <a:prstGeom prst="rect">
            <a:avLst/>
          </a:prstGeom>
          <a:noFill/>
          <a:ln w="0">
            <a:noFill/>
          </a:ln>
        </p:spPr>
        <p:style>
          <a:lnRef idx="0"/>
          <a:fillRef idx="0"/>
          <a:effectRef idx="0"/>
          <a:fontRef idx="minor"/>
        </p:style>
        <p:txBody>
          <a:bodyPr lIns="90000" rIns="90000"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Constantly-mutating pages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No reliable way to cite</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No easy way to retrieve the version you cited from last week</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subTitle"/>
          </p:nvPr>
        </p:nvSpPr>
        <p:spPr>
          <a:xfrm>
            <a:off x="415440" y="4258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But what about “Last modified” dates?</a:t>
            </a:r>
            <a:endParaRPr b="0" lang="en-CA" sz="2800" spc="-1" strike="noStrike">
              <a:latin typeface="Arial"/>
            </a:endParaRPr>
          </a:p>
        </p:txBody>
      </p:sp>
      <p:pic>
        <p:nvPicPr>
          <p:cNvPr id="1356" name="Google Shape;186;p 2" descr=""/>
          <p:cNvPicPr/>
          <p:nvPr/>
        </p:nvPicPr>
        <p:blipFill>
          <a:blip r:embed="rId1"/>
          <a:stretch/>
        </p:blipFill>
        <p:spPr>
          <a:xfrm>
            <a:off x="203040" y="2396880"/>
            <a:ext cx="11784600" cy="19782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title"/>
          </p:nvPr>
        </p:nvSpPr>
        <p:spPr>
          <a:xfrm>
            <a:off x="428400" y="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1990s</a:t>
            </a:r>
            <a:endParaRPr b="0" lang="en-CA" sz="3200" spc="-1" strike="noStrike">
              <a:latin typeface="Arial"/>
            </a:endParaRPr>
          </a:p>
        </p:txBody>
      </p:sp>
      <p:sp>
        <p:nvSpPr>
          <p:cNvPr id="1256" name="PlaceHolder 2"/>
          <p:cNvSpPr>
            <a:spLocks noGrp="1"/>
          </p:cNvSpPr>
          <p:nvPr>
            <p:ph/>
          </p:nvPr>
        </p:nvSpPr>
        <p:spPr>
          <a:xfrm>
            <a:off x="447840" y="1449720"/>
            <a:ext cx="3691440" cy="19695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These sites all still work – even though they look SOOO 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web.uvic.ca/lancenrd/martin/weblang/</a:t>
            </a:r>
            <a:endParaRPr b="0" lang="en-CA" sz="2400" spc="-1" strike="noStrike">
              <a:latin typeface="Arial"/>
            </a:endParaRPr>
          </a:p>
        </p:txBody>
      </p:sp>
      <p:sp>
        <p:nvSpPr>
          <p:cNvPr id="1257" name=""/>
          <p:cNvSpPr/>
          <p:nvPr/>
        </p:nvSpPr>
        <p:spPr>
          <a:xfrm>
            <a:off x="648000" y="4320000"/>
            <a:ext cx="3419280" cy="1109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2400" spc="-1" strike="noStrike">
                <a:solidFill>
                  <a:srgbClr val="004c65"/>
                </a:solidFill>
                <a:latin typeface="Arial"/>
                <a:ea typeface="Roboto"/>
              </a:rPr>
              <a:t>No maintenance burden from these sites!</a:t>
            </a:r>
            <a:r>
              <a:rPr b="0" lang="en-CA" sz="1800" spc="-1" strike="noStrike">
                <a:solidFill>
                  <a:srgbClr val="000000"/>
                </a:solidFill>
                <a:latin typeface="Arial"/>
                <a:ea typeface="Roboto"/>
              </a:rPr>
              <a:t> </a:t>
            </a:r>
            <a:endParaRPr b="0" lang="en-CA" sz="1800" spc="-1" strike="noStrike">
              <a:latin typeface="Arial"/>
            </a:endParaRPr>
          </a:p>
        </p:txBody>
      </p:sp>
      <p:pic>
        <p:nvPicPr>
          <p:cNvPr id="1258" name="" descr=""/>
          <p:cNvPicPr/>
          <p:nvPr/>
        </p:nvPicPr>
        <p:blipFill>
          <a:blip r:embed="rId2"/>
          <a:stretch/>
        </p:blipFill>
        <p:spPr>
          <a:xfrm>
            <a:off x="4320000" y="559800"/>
            <a:ext cx="7650720" cy="609948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subTitle"/>
          </p:nvPr>
        </p:nvSpPr>
        <p:spPr>
          <a:xfrm>
            <a:off x="415440" y="4258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358" name="Google Shape;192;p 2" descr=""/>
          <p:cNvPicPr/>
          <p:nvPr/>
        </p:nvPicPr>
        <p:blipFill>
          <a:blip r:embed="rId1"/>
          <a:stretch/>
        </p:blipFill>
        <p:spPr>
          <a:xfrm>
            <a:off x="1422000" y="1482480"/>
            <a:ext cx="8545320" cy="49680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PlaceHolder 1"/>
          <p:cNvSpPr>
            <a:spLocks noGrp="1"/>
          </p:cNvSpPr>
          <p:nvPr>
            <p:ph type="subTitle"/>
          </p:nvPr>
        </p:nvSpPr>
        <p:spPr>
          <a:xfrm>
            <a:off x="415440" y="4258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360" name="Google Shape;198;p 2" descr=""/>
          <p:cNvPicPr/>
          <p:nvPr/>
        </p:nvPicPr>
        <p:blipFill>
          <a:blip r:embed="rId1"/>
          <a:stretch/>
        </p:blipFill>
        <p:spPr>
          <a:xfrm>
            <a:off x="1422000" y="1482480"/>
            <a:ext cx="8545320" cy="496800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subTitle"/>
          </p:nvPr>
        </p:nvSpPr>
        <p:spPr>
          <a:xfrm>
            <a:off x="415440" y="42588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A site is a network, not a collection of discrete docs</a:t>
            </a:r>
            <a:endParaRPr b="0" lang="en-CA" sz="2800" spc="-1" strike="noStrike">
              <a:latin typeface="Arial"/>
            </a:endParaRPr>
          </a:p>
        </p:txBody>
      </p:sp>
      <p:pic>
        <p:nvPicPr>
          <p:cNvPr id="1362" name="Google Shape;204;p 2" descr=""/>
          <p:cNvPicPr/>
          <p:nvPr/>
        </p:nvPicPr>
        <p:blipFill>
          <a:blip r:embed="rId1"/>
          <a:stretch/>
        </p:blipFill>
        <p:spPr>
          <a:xfrm>
            <a:off x="3285000" y="1279440"/>
            <a:ext cx="5621400" cy="49680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subTitle"/>
          </p:nvPr>
        </p:nvSpPr>
        <p:spPr>
          <a:xfrm>
            <a:off x="415440" y="17640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Network map of MoEML</a:t>
            </a:r>
            <a:endParaRPr b="0" lang="en-CA" sz="2800" spc="-1" strike="noStrike">
              <a:latin typeface="Arial"/>
            </a:endParaRPr>
          </a:p>
        </p:txBody>
      </p:sp>
      <p:pic>
        <p:nvPicPr>
          <p:cNvPr id="1364" name="Google Shape;210;p 2" descr=""/>
          <p:cNvPicPr/>
          <p:nvPr/>
        </p:nvPicPr>
        <p:blipFill>
          <a:blip r:embed="rId1"/>
          <a:stretch/>
        </p:blipFill>
        <p:spPr>
          <a:xfrm>
            <a:off x="3241440" y="945360"/>
            <a:ext cx="5708880" cy="570852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PlaceHolder 1"/>
          <p:cNvSpPr>
            <a:spLocks noGrp="1"/>
          </p:cNvSpPr>
          <p:nvPr>
            <p:ph type="subTitle"/>
          </p:nvPr>
        </p:nvSpPr>
        <p:spPr>
          <a:xfrm>
            <a:off x="415440" y="32436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What does this mean?</a:t>
            </a:r>
            <a:endParaRPr b="0" lang="en-CA" sz="2800" spc="-1" strike="noStrike">
              <a:latin typeface="Arial"/>
            </a:endParaRPr>
          </a:p>
        </p:txBody>
      </p:sp>
      <p:sp>
        <p:nvSpPr>
          <p:cNvPr id="1366" name="Google Shape;216;p 2"/>
          <p:cNvSpPr/>
          <p:nvPr/>
        </p:nvSpPr>
        <p:spPr>
          <a:xfrm>
            <a:off x="1309680" y="1607760"/>
            <a:ext cx="9912600" cy="1416960"/>
          </a:xfrm>
          <a:prstGeom prst="rect">
            <a:avLst/>
          </a:prstGeom>
          <a:noFill/>
          <a:ln w="0">
            <a:noFill/>
          </a:ln>
        </p:spPr>
        <p:style>
          <a:lnRef idx="0"/>
          <a:fillRef idx="0"/>
          <a:effectRef idx="0"/>
          <a:fontRef idx="minor"/>
        </p:style>
        <p:txBody>
          <a:bodyPr lIns="90000" rIns="90000"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Any part of a “page” may change without the “page” being “modified”.</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Different components of an “edition” change at different times, out of sync.</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You have no idea what you’re citing, when it last changed, or who was responsible for it.</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PlaceHolder 1"/>
          <p:cNvSpPr>
            <a:spLocks noGrp="1"/>
          </p:cNvSpPr>
          <p:nvPr>
            <p:ph type="title"/>
          </p:nvPr>
        </p:nvSpPr>
        <p:spPr>
          <a:xfrm>
            <a:off x="415440" y="992520"/>
            <a:ext cx="11359800" cy="273600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e3c75"/>
                </a:solidFill>
                <a:latin typeface="Arial"/>
                <a:ea typeface="Arial"/>
              </a:rPr>
              <a:t>Justifiable Suspicion of Moving Targets</a:t>
            </a:r>
            <a:endParaRPr b="0" lang="en-CA" sz="5200" spc="-1" strike="noStrike">
              <a:latin typeface="Arial"/>
            </a:endParaRPr>
          </a:p>
        </p:txBody>
      </p:sp>
      <p:sp>
        <p:nvSpPr>
          <p:cNvPr id="1368" name="PlaceHolder 2"/>
          <p:cNvSpPr>
            <a:spLocks noGrp="1"/>
          </p:cNvSpPr>
          <p:nvPr>
            <p:ph type="subTitle"/>
          </p:nvPr>
        </p:nvSpPr>
        <p:spPr>
          <a:xfrm>
            <a:off x="415440" y="3778560"/>
            <a:ext cx="11359800" cy="1056240"/>
          </a:xfrm>
          <a:prstGeom prst="rect">
            <a:avLst/>
          </a:prstGeom>
          <a:noFill/>
          <a:ln w="0">
            <a:noFill/>
          </a:ln>
        </p:spPr>
        <p:txBody>
          <a:bodyPr lIns="0" rIns="0" tIns="0" bIns="0" anchor="t">
            <a:normAutofit/>
          </a:bodyPr>
          <a:p>
            <a:pPr algn="ctr">
              <a:buNone/>
            </a:pPr>
            <a:endParaRPr b="0" lang="en-CA" sz="3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gn="ctr">
              <a:buNone/>
            </a:pPr>
            <a:endParaRPr b="0" lang="en-CA" sz="4400" spc="-1" strike="noStrike">
              <a:latin typeface="Arial"/>
            </a:endParaRPr>
          </a:p>
        </p:txBody>
      </p:sp>
      <p:sp>
        <p:nvSpPr>
          <p:cNvPr id="1370" name="PlaceHolder 2"/>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 </a:t>
            </a:r>
            <a:r>
              <a:rPr b="0" lang="en-CA" sz="1800" spc="-1" strike="noStrike">
                <a:solidFill>
                  <a:srgbClr val="000000"/>
                </a:solidFill>
                <a:latin typeface="Arial"/>
                <a:ea typeface="Arial"/>
              </a:rPr>
              <a:t>you should never end your research with </a:t>
            </a:r>
            <a:r>
              <a:rPr b="0" i="1" lang="en-CA" sz="1800" spc="-1" strike="noStrike">
                <a:solidFill>
                  <a:srgbClr val="000000"/>
                </a:solidFill>
                <a:latin typeface="Arial"/>
                <a:ea typeface="Arial"/>
              </a:rPr>
              <a:t>Wikipedia</a:t>
            </a:r>
            <a:r>
              <a:rPr b="0" lang="en-CA" sz="1800" spc="-1" strike="noStrike">
                <a:solidFill>
                  <a:srgbClr val="000000"/>
                </a:solidFill>
                <a:latin typeface="Arial"/>
                <a:ea typeface="Arial"/>
              </a:rPr>
              <a:t> or another wiki. Instead, use such sites at the very beginning stages of your research to gather basic information and sources and then move on to more credible sources.</a:t>
            </a:r>
            <a:endParaRPr b="0" lang="en-CA" sz="1800" spc="-1" strike="noStrike">
              <a:latin typeface="Arial"/>
            </a:endParaRPr>
          </a:p>
          <a:p>
            <a:pPr algn="r">
              <a:lnSpc>
                <a:spcPct val="100000"/>
              </a:lnSpc>
              <a:spcBef>
                <a:spcPts val="360"/>
              </a:spcBef>
              <a:buNone/>
              <a:tabLst>
                <a:tab algn="l" pos="0"/>
              </a:tabLst>
            </a:pPr>
            <a:r>
              <a:rPr b="0" lang="en-CA" sz="1800" spc="-1" strike="noStrike">
                <a:solidFill>
                  <a:srgbClr val="000000"/>
                </a:solidFill>
                <a:latin typeface="Arial"/>
                <a:ea typeface="Arial"/>
              </a:rPr>
              <a:t>– </a:t>
            </a:r>
            <a:r>
              <a:rPr b="0" lang="en-CA" sz="1800" spc="-1" strike="noStrike">
                <a:solidFill>
                  <a:srgbClr val="000000"/>
                </a:solidFill>
                <a:latin typeface="Arial"/>
                <a:ea typeface="Arial"/>
              </a:rPr>
              <a:t>Ellen C. Carillo, </a:t>
            </a:r>
            <a:r>
              <a:rPr b="0" i="1" lang="en-CA" sz="1800" spc="-1" strike="noStrike">
                <a:solidFill>
                  <a:srgbClr val="000000"/>
                </a:solidFill>
                <a:latin typeface="Arial"/>
                <a:ea typeface="Arial"/>
              </a:rPr>
              <a:t>MLA Guide to Digital Literacy</a:t>
            </a:r>
            <a:r>
              <a:rPr b="0" lang="en-CA" sz="1800" spc="-1" strike="noStrike">
                <a:solidFill>
                  <a:srgbClr val="000000"/>
                </a:solidFill>
                <a:latin typeface="Arial"/>
                <a:ea typeface="Arial"/>
              </a:rPr>
              <a:t>, 104</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PlaceHolder 1"/>
          <p:cNvSpPr>
            <a:spLocks noGrp="1"/>
          </p:cNvSpPr>
          <p:nvPr>
            <p:ph type="subTitle"/>
          </p:nvPr>
        </p:nvSpPr>
        <p:spPr>
          <a:xfrm>
            <a:off x="415440" y="324360"/>
            <a:ext cx="11359800" cy="1056240"/>
          </a:xfrm>
          <a:prstGeom prst="rect">
            <a:avLst/>
          </a:prstGeom>
          <a:noFill/>
          <a:ln w="0">
            <a:noFill/>
          </a:ln>
        </p:spPr>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Even Wikipedia won’t cite Wikipedia</a:t>
            </a:r>
            <a:endParaRPr b="0" lang="en-CA" sz="2800" spc="-1" strike="noStrike">
              <a:latin typeface="Arial"/>
            </a:endParaRPr>
          </a:p>
        </p:txBody>
      </p:sp>
      <p:sp>
        <p:nvSpPr>
          <p:cNvPr id="1372" name="Google Shape;234;p 2"/>
          <p:cNvSpPr/>
          <p:nvPr/>
        </p:nvSpPr>
        <p:spPr>
          <a:xfrm>
            <a:off x="847800" y="1360080"/>
            <a:ext cx="10445040" cy="152316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1" lang="en-CA" sz="1800" spc="-1" strike="noStrike">
                <a:solidFill>
                  <a:srgbClr val="000000"/>
                </a:solidFill>
                <a:latin typeface="Arial"/>
                <a:ea typeface="Arial"/>
              </a:rPr>
              <a:t>Wikipedia is not a reliable source</a:t>
            </a:r>
            <a:r>
              <a:rPr b="0" lang="en-CA" sz="1800" spc="-1" strike="noStrike">
                <a:solidFill>
                  <a:srgbClr val="000000"/>
                </a:solidFill>
                <a:latin typeface="Arial"/>
                <a:ea typeface="Arial"/>
              </a:rPr>
              <a:t> for citations elsewhere on Wikipedia. As a</a:t>
            </a:r>
            <a:r>
              <a:rPr b="0" lang="en-CA" sz="1800" spc="-1" strike="noStrike" u="sng">
                <a:solidFill>
                  <a:srgbClr val="3395b9"/>
                </a:solidFill>
                <a:uFillTx/>
                <a:latin typeface="Arial"/>
                <a:ea typeface="Arial"/>
                <a:hlinkClick r:id="rId1"/>
              </a:rPr>
              <a:t> </a:t>
            </a:r>
            <a:r>
              <a:rPr b="0" lang="en-CA" sz="1800" spc="-1" strike="noStrike" u="sng">
                <a:solidFill>
                  <a:srgbClr val="3395b9"/>
                </a:solidFill>
                <a:uFillTx/>
                <a:latin typeface="Arial"/>
                <a:ea typeface="Arial"/>
                <a:hlinkClick r:id="rId2"/>
              </a:rPr>
              <a:t>user-generated source</a:t>
            </a:r>
            <a:r>
              <a:rPr b="0" lang="en-CA" sz="1800" spc="-1" strike="noStrike">
                <a:solidFill>
                  <a:srgbClr val="000000"/>
                </a:solidFill>
                <a:latin typeface="Arial"/>
                <a:ea typeface="Arial"/>
              </a:rPr>
              <a:t>, it can be edited by anyone at any time, and any information it contains at a particular time could be</a:t>
            </a:r>
            <a:r>
              <a:rPr b="0" lang="en-CA" sz="1800" spc="-1" strike="noStrike" u="sng">
                <a:solidFill>
                  <a:srgbClr val="3395b9"/>
                </a:solidFill>
                <a:uFillTx/>
                <a:latin typeface="Arial"/>
                <a:ea typeface="Arial"/>
                <a:hlinkClick r:id="rId3"/>
              </a:rPr>
              <a:t> </a:t>
            </a:r>
            <a:r>
              <a:rPr b="0" lang="en-CA" sz="1800" spc="-1" strike="noStrike" u="sng">
                <a:solidFill>
                  <a:srgbClr val="3395b9"/>
                </a:solidFill>
                <a:uFillTx/>
                <a:latin typeface="Arial"/>
                <a:ea typeface="Arial"/>
                <a:hlinkClick r:id="rId4"/>
              </a:rPr>
              <a:t>vandalism</a:t>
            </a:r>
            <a:r>
              <a:rPr b="0" lang="en-CA" sz="1800" spc="-1" strike="noStrike">
                <a:solidFill>
                  <a:srgbClr val="000000"/>
                </a:solidFill>
                <a:latin typeface="Arial"/>
                <a:ea typeface="Arial"/>
              </a:rPr>
              <a:t>, a work in progress, or simply incorrect.</a:t>
            </a:r>
            <a:endParaRPr b="0" lang="en-CA" sz="1800" spc="-1" strike="noStrike">
              <a:latin typeface="Arial"/>
            </a:endParaRPr>
          </a:p>
          <a:p>
            <a:pPr>
              <a:lnSpc>
                <a:spcPct val="100000"/>
              </a:lnSpc>
              <a:buNone/>
              <a:tabLst>
                <a:tab algn="l" pos="0"/>
              </a:tabLst>
            </a:pPr>
            <a:endParaRPr b="0" lang="en-CA" sz="1800" spc="-1" strike="noStrike">
              <a:latin typeface="Arial"/>
            </a:endParaRPr>
          </a:p>
          <a:p>
            <a:pPr algn="r">
              <a:lnSpc>
                <a:spcPct val="100000"/>
              </a:lnSpc>
              <a:buNone/>
              <a:tabLst>
                <a:tab algn="l" pos="0"/>
              </a:tabLst>
            </a:pPr>
            <a:r>
              <a:rPr b="0" lang="en-CA" sz="1600" spc="-1" strike="noStrike">
                <a:solidFill>
                  <a:srgbClr val="000000"/>
                </a:solidFill>
                <a:latin typeface="Arial"/>
                <a:ea typeface="Arial"/>
              </a:rPr>
              <a:t>https://en.wikipedia.org/wiki/Wikipedia:Wikipedia_is_not_a_reliable_source</a:t>
            </a:r>
            <a:endParaRPr b="0" lang="en-CA" sz="16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
          <p:cNvSpPr>
            <a:spLocks noGrp="1"/>
          </p:cNvSpPr>
          <p:nvPr>
            <p:ph/>
          </p:nvPr>
        </p:nvSpPr>
        <p:spPr>
          <a:xfrm>
            <a:off x="1198800" y="1944720"/>
            <a:ext cx="9204120" cy="4181400"/>
          </a:xfrm>
          <a:prstGeom prst="rect">
            <a:avLst/>
          </a:prstGeom>
          <a:noFill/>
          <a:ln w="0">
            <a:noFill/>
          </a:ln>
        </p:spPr>
        <p:txBody>
          <a:bodyPr lIns="0" rIns="0" tIns="0" bIns="0" anchor="t">
            <a:normAutofit/>
          </a:bodyPr>
          <a:p>
            <a:pPr marL="457200" indent="-367920">
              <a:lnSpc>
                <a:spcPct val="100000"/>
              </a:lnSpc>
              <a:spcBef>
                <a:spcPts val="360"/>
              </a:spcBef>
              <a:buClr>
                <a:srgbClr val="000000"/>
              </a:buClr>
              <a:buFont typeface="Arial"/>
              <a:buChar char="•"/>
            </a:pPr>
            <a:r>
              <a:rPr b="0" lang="en-CA" sz="1800" spc="-1" strike="noStrike">
                <a:solidFill>
                  <a:srgbClr val="000000"/>
                </a:solidFill>
                <a:latin typeface="Arial"/>
                <a:ea typeface="Arial"/>
              </a:rPr>
              <a:t>Style guides won’t help us cite a moving target. </a:t>
            </a:r>
            <a:endParaRPr b="0" lang="en-CA" sz="1800" spc="-1" strike="noStrike">
              <a:latin typeface="Arial"/>
            </a:endParaRPr>
          </a:p>
          <a:p>
            <a:pPr marL="457200" indent="-367920">
              <a:lnSpc>
                <a:spcPct val="100000"/>
              </a:lnSpc>
              <a:buClr>
                <a:srgbClr val="000000"/>
              </a:buClr>
              <a:buFont typeface="Arial"/>
              <a:buChar char="•"/>
            </a:pPr>
            <a:r>
              <a:rPr b="0" lang="en-CA" sz="1800" spc="-1" strike="noStrike">
                <a:solidFill>
                  <a:srgbClr val="000000"/>
                </a:solidFill>
                <a:latin typeface="Arial"/>
                <a:ea typeface="Arial"/>
              </a:rPr>
              <a:t>The onus is on producers of resources, not citers of resources. </a:t>
            </a:r>
            <a:endParaRPr b="0" lang="en-CA" sz="1800" spc="-1" strike="noStrike">
              <a:latin typeface="Arial"/>
            </a:endParaRPr>
          </a:p>
          <a:p>
            <a:pPr marL="457200" indent="-367920">
              <a:lnSpc>
                <a:spcPct val="100000"/>
              </a:lnSpc>
              <a:buClr>
                <a:srgbClr val="000000"/>
              </a:buClr>
              <a:buFont typeface="Arial"/>
              <a:buChar char="•"/>
            </a:pPr>
            <a:r>
              <a:rPr b="0" lang="en-CA" sz="1800" spc="-1" strike="noStrike">
                <a:solidFill>
                  <a:srgbClr val="000000"/>
                </a:solidFill>
                <a:latin typeface="Arial"/>
                <a:ea typeface="Arial"/>
              </a:rPr>
              <a:t>The digital resources themselves need to move to </a:t>
            </a:r>
            <a:r>
              <a:rPr b="0" lang="en-CA" sz="1800" spc="-1" strike="noStrike">
                <a:solidFill>
                  <a:srgbClr val="cc0000"/>
                </a:solidFill>
                <a:latin typeface="Arial"/>
                <a:ea typeface="Arial"/>
              </a:rPr>
              <a:t>stable</a:t>
            </a:r>
            <a:r>
              <a:rPr b="0" lang="en-CA" sz="1800" spc="-1" strike="noStrike">
                <a:solidFill>
                  <a:srgbClr val="000000"/>
                </a:solidFill>
                <a:latin typeface="Arial"/>
                <a:ea typeface="Arial"/>
              </a:rPr>
              <a:t> versioning/editioning.</a:t>
            </a:r>
            <a:endParaRPr b="0" lang="en-CA" sz="1800" spc="-1" strike="noStrike">
              <a:latin typeface="Arial"/>
            </a:endParaRPr>
          </a:p>
        </p:txBody>
      </p:sp>
      <p:sp>
        <p:nvSpPr>
          <p:cNvPr id="1374" name="PlaceHolder 2"/>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We claim …</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1"/>
          <p:cNvSpPr>
            <a:spLocks noGrp="1"/>
          </p:cNvSpPr>
          <p:nvPr>
            <p:ph type="title"/>
          </p:nvPr>
        </p:nvSpPr>
        <p:spPr>
          <a:xfrm>
            <a:off x="415440" y="992520"/>
            <a:ext cx="11359800" cy="273600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e3c75"/>
                </a:solidFill>
                <a:latin typeface="Arial"/>
                <a:ea typeface="Arial"/>
              </a:rPr>
              <a:t>Stable Editioning</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title"/>
          </p:nvPr>
        </p:nvSpPr>
        <p:spPr>
          <a:xfrm>
            <a:off x="428400" y="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early 2000s</a:t>
            </a:r>
            <a:endParaRPr b="0" lang="en-CA" sz="3200" spc="-1" strike="noStrike">
              <a:latin typeface="Arial"/>
            </a:endParaRPr>
          </a:p>
        </p:txBody>
      </p:sp>
      <p:sp>
        <p:nvSpPr>
          <p:cNvPr id="1260" name="PlaceHolder 2"/>
          <p:cNvSpPr>
            <a:spLocks noGrp="1"/>
          </p:cNvSpPr>
          <p:nvPr>
            <p:ph/>
          </p:nvPr>
        </p:nvSpPr>
        <p:spPr>
          <a:xfrm>
            <a:off x="447840" y="1449720"/>
            <a:ext cx="10176120" cy="39312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Digital Humanities became a thing.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New technologies came along.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We got ambitious and enthusiastic, and started building larger, more complex sites with:</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ASP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MySQL, PostgreSQL, PHP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Apache Cocoon</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The eXist XML database</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...and lots of other cool new tools.​</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PlaceHolder 1"/>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Endings Principles 5: Release Management</a:t>
            </a:r>
            <a:endParaRPr b="0" lang="en-CA" sz="2800" spc="-1" strike="noStrike">
              <a:latin typeface="Arial"/>
            </a:endParaRPr>
          </a:p>
        </p:txBody>
      </p:sp>
      <p:sp>
        <p:nvSpPr>
          <p:cNvPr id="1377" name="PlaceHolder 2"/>
          <p:cNvSpPr>
            <a:spLocks noGrp="1"/>
          </p:cNvSpPr>
          <p:nvPr>
            <p:ph/>
          </p:nvPr>
        </p:nvSpPr>
        <p:spPr>
          <a:xfrm>
            <a:off x="1198800" y="2235960"/>
            <a:ext cx="9204120" cy="389052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800" spc="-1" strike="noStrike">
                <a:solidFill>
                  <a:srgbClr val="404040"/>
                </a:solidFill>
                <a:latin typeface="Arial"/>
                <a:ea typeface="Arial"/>
              </a:rPr>
              <a:t>Release management handles the public release of products. Without good release management, a project can never end gracefully; it can only falter and die.</a:t>
            </a:r>
            <a:endParaRPr b="0" lang="en-CA" sz="1800" spc="-1" strike="noStrike">
              <a:latin typeface="Arial"/>
            </a:endParaRPr>
          </a:p>
          <a:p>
            <a:pPr>
              <a:lnSpc>
                <a:spcPct val="100000"/>
              </a:lnSpc>
              <a:spcBef>
                <a:spcPts val="360"/>
              </a:spcBef>
              <a:buNone/>
              <a:tabLst>
                <a:tab algn="l" pos="0"/>
              </a:tabLst>
            </a:pPr>
            <a:endParaRPr b="0" lang="en-CA" sz="1800" spc="-1" strike="noStrike">
              <a:latin typeface="Arial"/>
            </a:endParaRPr>
          </a:p>
          <a:p>
            <a:pPr algn="r">
              <a:lnSpc>
                <a:spcPct val="100000"/>
              </a:lnSpc>
              <a:spcBef>
                <a:spcPts val="360"/>
              </a:spcBef>
              <a:buNone/>
              <a:tabLst>
                <a:tab algn="l" pos="0"/>
              </a:tabLst>
            </a:pPr>
            <a:r>
              <a:rPr b="0" lang="en-CA" sz="1800" spc="-1" strike="noStrike">
                <a:solidFill>
                  <a:srgbClr val="404040"/>
                </a:solidFill>
                <a:latin typeface="Arial"/>
                <a:ea typeface="Arial"/>
              </a:rPr>
              <a:t>– </a:t>
            </a:r>
            <a:r>
              <a:rPr b="0" lang="en-CA" sz="1800" spc="-1" strike="noStrike" u="sng">
                <a:solidFill>
                  <a:srgbClr val="3395b9"/>
                </a:solidFill>
                <a:uFillTx/>
                <a:latin typeface="Arial"/>
                <a:ea typeface="Arial"/>
                <a:hlinkClick r:id="rId1"/>
              </a:rPr>
              <a:t>https://endings.uvic.ca/principles.html#release-management</a:t>
            </a:r>
            <a:r>
              <a:rPr b="0" lang="en-CA" sz="1350" spc="-1" strike="noStrike">
                <a:solidFill>
                  <a:srgbClr val="404040"/>
                </a:solidFill>
                <a:latin typeface="Lora"/>
                <a:ea typeface="Lora"/>
              </a:rPr>
              <a:t> </a:t>
            </a:r>
            <a:endParaRPr b="0" lang="en-CA" sz="1350" spc="-1" strike="noStrike">
              <a:latin typeface="Arial"/>
            </a:endParaRPr>
          </a:p>
          <a:p>
            <a:pPr>
              <a:lnSpc>
                <a:spcPct val="100000"/>
              </a:lnSpc>
              <a:spcBef>
                <a:spcPts val="360"/>
              </a:spcBef>
              <a:buNone/>
              <a:tabLst>
                <a:tab algn="l" pos="0"/>
              </a:tabLst>
            </a:pPr>
            <a:endParaRPr b="0" lang="en-CA" sz="1350" spc="-1" strike="noStrike">
              <a:latin typeface="Arial"/>
            </a:endParaRPr>
          </a:p>
          <a:p>
            <a:pPr>
              <a:lnSpc>
                <a:spcPct val="100000"/>
              </a:lnSpc>
              <a:spcBef>
                <a:spcPts val="360"/>
              </a:spcBef>
              <a:buNone/>
              <a:tabLst>
                <a:tab algn="l" pos="0"/>
              </a:tabLst>
            </a:pPr>
            <a:endParaRPr b="0" lang="en-CA" sz="1350" spc="-1" strike="noStrike">
              <a:latin typeface="Arial"/>
            </a:endParaRPr>
          </a:p>
          <a:p>
            <a:pPr>
              <a:lnSpc>
                <a:spcPct val="100000"/>
              </a:lnSpc>
              <a:spcBef>
                <a:spcPts val="360"/>
              </a:spcBef>
              <a:buNone/>
              <a:tabLst>
                <a:tab algn="l" pos="0"/>
              </a:tabLst>
            </a:pPr>
            <a:endParaRPr b="0" lang="en-CA" sz="135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5.1 Releases should be </a:t>
            </a:r>
            <a:r>
              <a:rPr b="0" lang="en-CA" sz="1800" spc="-1" strike="noStrike">
                <a:solidFill>
                  <a:srgbClr val="cc0000"/>
                </a:solidFill>
                <a:latin typeface="Arial"/>
                <a:ea typeface="Arial"/>
              </a:rPr>
              <a:t>periodic </a:t>
            </a:r>
            <a:r>
              <a:rPr b="0" lang="en-CA" sz="1800" spc="-1" strike="noStrike">
                <a:solidFill>
                  <a:srgbClr val="000000"/>
                </a:solidFill>
                <a:latin typeface="Arial"/>
                <a:ea typeface="Arial"/>
              </a:rPr>
              <a:t>and carefully planned. </a:t>
            </a:r>
            <a:endParaRPr b="0" lang="en-CA" sz="1800" spc="-1" strike="noStrike">
              <a:latin typeface="Arial"/>
            </a:endParaRPr>
          </a:p>
          <a:p>
            <a:pPr>
              <a:lnSpc>
                <a:spcPct val="100000"/>
              </a:lnSpc>
              <a:spcBef>
                <a:spcPts val="360"/>
              </a:spcBef>
              <a:buNone/>
              <a:tabLst>
                <a:tab algn="l" pos="0"/>
              </a:tabLst>
            </a:pP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PlaceHolder 1"/>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5.2 A release should only be made when the entire product set is </a:t>
            </a:r>
            <a:r>
              <a:rPr b="0" lang="en-CA" sz="1800" spc="-1" strike="noStrike">
                <a:solidFill>
                  <a:srgbClr val="cc0000"/>
                </a:solidFill>
                <a:latin typeface="Arial"/>
                <a:ea typeface="Arial"/>
              </a:rPr>
              <a:t>coherent, consistent, and complete</a:t>
            </a:r>
            <a:r>
              <a:rPr b="0" lang="en-CA" sz="1800" spc="-1" strike="noStrike">
                <a:solidFill>
                  <a:srgbClr val="000000"/>
                </a:solidFill>
                <a:latin typeface="Arial"/>
                <a:ea typeface="Arial"/>
              </a:rPr>
              <a:t> (passing all validation and diagnostic tests). </a:t>
            </a:r>
            <a:endParaRPr b="0" lang="en-CA" sz="1800" spc="-1" strike="noStrike">
              <a:latin typeface="Arial"/>
            </a:endParaRPr>
          </a:p>
          <a:p>
            <a:pPr>
              <a:lnSpc>
                <a:spcPct val="100000"/>
              </a:lnSpc>
              <a:spcBef>
                <a:spcPts val="360"/>
              </a:spcBef>
              <a:buNone/>
              <a:tabLst>
                <a:tab algn="l" pos="0"/>
              </a:tabLst>
            </a:pPr>
            <a:endParaRPr b="0" lang="en-CA" sz="1800" spc="-1" strike="noStrike">
              <a:latin typeface="Arial"/>
            </a:endParaRPr>
          </a:p>
          <a:p>
            <a:pPr>
              <a:lnSpc>
                <a:spcPct val="100000"/>
              </a:lnSpc>
              <a:spcBef>
                <a:spcPts val="360"/>
              </a:spcBef>
              <a:buNone/>
              <a:tabLst>
                <a:tab algn="l" pos="0"/>
              </a:tabLst>
            </a:pP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0" name="PlaceHolder 1"/>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5.3 </a:t>
            </a:r>
            <a:r>
              <a:rPr b="0" lang="en-CA" sz="1800" spc="-1" strike="noStrike">
                <a:solidFill>
                  <a:srgbClr val="cc0000"/>
                </a:solidFill>
                <a:latin typeface="Arial"/>
                <a:ea typeface="Arial"/>
              </a:rPr>
              <a:t>Like editions of print works</a:t>
            </a:r>
            <a:r>
              <a:rPr b="0" lang="en-CA" sz="1800" spc="-1" strike="noStrike">
                <a:solidFill>
                  <a:srgbClr val="000000"/>
                </a:solidFill>
                <a:latin typeface="Arial"/>
                <a:ea typeface="Arial"/>
              </a:rPr>
              <a:t>, each release of a web resource should be clearly identified on every page by its build date and some kind of version number. </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p:nvPr>
        </p:nvSpPr>
        <p:spPr>
          <a:xfrm>
            <a:off x="1198800" y="1564920"/>
            <a:ext cx="9204120" cy="5180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400" spc="-1" strike="noStrike">
                <a:solidFill>
                  <a:srgbClr val="000000"/>
                </a:solidFill>
                <a:latin typeface="Arial"/>
                <a:ea typeface="Arial"/>
              </a:rPr>
              <a:t>MoEML footer:</a:t>
            </a:r>
            <a:endParaRPr b="0" lang="en-CA" sz="1400" spc="-1" strike="noStrike">
              <a:latin typeface="Arial"/>
            </a:endParaRPr>
          </a:p>
        </p:txBody>
      </p:sp>
      <p:sp>
        <p:nvSpPr>
          <p:cNvPr id="1382" name="PlaceHolder 2"/>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How MoEML does it</a:t>
            </a:r>
            <a:endParaRPr b="0" lang="en-CA" sz="2800" spc="-1" strike="noStrike">
              <a:latin typeface="Arial"/>
            </a:endParaRPr>
          </a:p>
        </p:txBody>
      </p:sp>
      <p:pic>
        <p:nvPicPr>
          <p:cNvPr id="1383" name="Google Shape;273;p 2" descr=""/>
          <p:cNvPicPr/>
          <p:nvPr/>
        </p:nvPicPr>
        <p:blipFill>
          <a:blip r:embed="rId1"/>
          <a:stretch/>
        </p:blipFill>
        <p:spPr>
          <a:xfrm>
            <a:off x="1493640" y="2287080"/>
            <a:ext cx="9204120" cy="302688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MoEML v.7.0, svn rev. 20565 2022-05-05 09:11:13 -0700 (Thu, 05 May 2022).</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PlaceHolder 1"/>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5.4 Web resources should include detailed </a:t>
            </a:r>
            <a:r>
              <a:rPr b="0" lang="en-CA" sz="1800" spc="-1" strike="noStrike">
                <a:solidFill>
                  <a:srgbClr val="cc0000"/>
                </a:solidFill>
                <a:latin typeface="Arial"/>
                <a:ea typeface="Arial"/>
              </a:rPr>
              <a:t>instructions for citation</a:t>
            </a:r>
            <a:r>
              <a:rPr b="0" lang="en-CA" sz="1800" spc="-1" strike="noStrike">
                <a:solidFill>
                  <a:srgbClr val="000000"/>
                </a:solidFill>
                <a:latin typeface="Arial"/>
                <a:ea typeface="Arial"/>
              </a:rPr>
              <a:t>, so that end-users can unambiguously cite a specific page from a specific edition.</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6" name="Google Shape;288;p48" descr=""/>
          <p:cNvPicPr/>
          <p:nvPr/>
        </p:nvPicPr>
        <p:blipFill>
          <a:blip r:embed="rId1"/>
          <a:stretch/>
        </p:blipFill>
        <p:spPr>
          <a:xfrm>
            <a:off x="2809440" y="611640"/>
            <a:ext cx="5218560" cy="537120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p:nvPr>
        </p:nvSpPr>
        <p:spPr>
          <a:xfrm>
            <a:off x="1198800" y="24444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600" spc="-1" strike="noStrike">
                <a:solidFill>
                  <a:srgbClr val="000000"/>
                </a:solidFill>
                <a:latin typeface="Arial"/>
                <a:ea typeface="Arial"/>
              </a:rPr>
              <a:t>5.5 URLs for individual resources within a digital publication should </a:t>
            </a:r>
            <a:r>
              <a:rPr b="0" lang="en-CA" sz="1600" spc="-1" strike="noStrike">
                <a:solidFill>
                  <a:srgbClr val="cc0000"/>
                </a:solidFill>
                <a:latin typeface="Arial"/>
                <a:ea typeface="Arial"/>
              </a:rPr>
              <a:t>persist</a:t>
            </a:r>
            <a:r>
              <a:rPr b="0" lang="en-CA" sz="1600" spc="-1" strike="noStrike">
                <a:solidFill>
                  <a:srgbClr val="000000"/>
                </a:solidFill>
                <a:latin typeface="Arial"/>
                <a:ea typeface="Arial"/>
              </a:rPr>
              <a:t> across editions. </a:t>
            </a:r>
            <a:r>
              <a:rPr b="0" lang="en-CA" sz="1600" spc="-1" strike="noStrike">
                <a:solidFill>
                  <a:srgbClr val="000000"/>
                </a:solidFill>
                <a:latin typeface="Arial"/>
                <a:ea typeface="Arial"/>
              </a:rPr>
              <a:t>Any moved, retired, or deleted resources no longer available at a previously accessible </a:t>
            </a:r>
            <a:r>
              <a:rPr b="0" lang="en-CA" sz="1600" spc="-1" strike="noStrike">
                <a:solidFill>
                  <a:srgbClr val="000000"/>
                </a:solidFill>
                <a:latin typeface="Arial"/>
                <a:ea typeface="Arial"/>
              </a:rPr>
              <a:t>URL should be redirected appropriately.</a:t>
            </a:r>
            <a:endParaRPr b="0" lang="en-CA" sz="1600" spc="-1" strike="noStrike">
              <a:latin typeface="Arial"/>
            </a:endParaRPr>
          </a:p>
          <a:p>
            <a:pPr>
              <a:lnSpc>
                <a:spcPct val="100000"/>
              </a:lnSpc>
              <a:spcBef>
                <a:spcPts val="360"/>
              </a:spcBef>
              <a:buNone/>
              <a:tabLst>
                <a:tab algn="l" pos="0"/>
              </a:tabLst>
            </a:pP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p:txBody>
      </p:sp>
      <p:pic>
        <p:nvPicPr>
          <p:cNvPr id="1388" name="Google Shape;294;p 2" descr=""/>
          <p:cNvPicPr/>
          <p:nvPr/>
        </p:nvPicPr>
        <p:blipFill>
          <a:blip r:embed="rId1"/>
          <a:srcRect l="0" t="77" r="0" b="67"/>
          <a:stretch/>
        </p:blipFill>
        <p:spPr>
          <a:xfrm>
            <a:off x="1821960" y="1609560"/>
            <a:ext cx="8170200" cy="472176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9" name="PlaceHolder 1"/>
          <p:cNvSpPr>
            <a:spLocks noGrp="1"/>
          </p:cNvSpPr>
          <p:nvPr>
            <p:ph type="subTitle"/>
          </p:nvPr>
        </p:nvSpPr>
        <p:spPr>
          <a:xfrm>
            <a:off x="415440" y="3778560"/>
            <a:ext cx="11359800" cy="1056240"/>
          </a:xfrm>
          <a:prstGeom prst="rect">
            <a:avLst/>
          </a:prstGeom>
          <a:noFill/>
          <a:ln w="0">
            <a:noFill/>
          </a:ln>
        </p:spPr>
        <p:txBody>
          <a:bodyPr lIns="0" rIns="0" tIns="0" bIns="0" anchor="t">
            <a:normAutofit/>
          </a:bodyPr>
          <a:p>
            <a:pPr algn="ctr">
              <a:buNone/>
            </a:pPr>
            <a:endParaRPr b="0" lang="en-CA" sz="3200" spc="-1" strike="noStrike">
              <a:latin typeface="Arial"/>
            </a:endParaRPr>
          </a:p>
        </p:txBody>
      </p:sp>
      <p:sp>
        <p:nvSpPr>
          <p:cNvPr id="1390" name="PlaceHolder 2"/>
          <p:cNvSpPr>
            <a:spLocks noGrp="1"/>
          </p:cNvSpPr>
          <p:nvPr>
            <p:ph type="title"/>
          </p:nvPr>
        </p:nvSpPr>
        <p:spPr>
          <a:xfrm>
            <a:off x="415440" y="992520"/>
            <a:ext cx="11359800" cy="273600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e3c75"/>
                </a:solidFill>
                <a:latin typeface="Arial"/>
                <a:ea typeface="Arial"/>
              </a:rPr>
              <a:t>Lots of Static Copies</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1" name="" descr=""/>
          <p:cNvPicPr/>
          <p:nvPr/>
        </p:nvPicPr>
        <p:blipFill>
          <a:blip r:embed="rId1"/>
          <a:stretch/>
        </p:blipFill>
        <p:spPr>
          <a:xfrm>
            <a:off x="2592000" y="0"/>
            <a:ext cx="8876520" cy="685692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1f497d"/>
                </a:solidFill>
                <a:latin typeface="Arial"/>
                <a:ea typeface="Arial"/>
              </a:rPr>
              <a:t>What is a static site?</a:t>
            </a:r>
            <a:endParaRPr b="0" lang="en-CA" sz="2800" spc="-1" strike="noStrike">
              <a:latin typeface="Arial"/>
            </a:endParaRPr>
          </a:p>
        </p:txBody>
      </p:sp>
      <p:sp>
        <p:nvSpPr>
          <p:cNvPr id="1392" name="PlaceHolder 2"/>
          <p:cNvSpPr>
            <a:spLocks noGrp="1"/>
          </p:cNvSpPr>
          <p:nvPr>
            <p:ph/>
          </p:nvPr>
        </p:nvSpPr>
        <p:spPr>
          <a:xfrm>
            <a:off x="736560" y="1822320"/>
            <a:ext cx="10859400" cy="3694680"/>
          </a:xfrm>
          <a:prstGeom prst="rect">
            <a:avLst/>
          </a:prstGeom>
          <a:noFill/>
          <a:ln w="0">
            <a:noFill/>
          </a:ln>
        </p:spPr>
        <p:txBody>
          <a:bodyPr lIns="0" rIns="0" tIns="0" bIns="0" anchor="t">
            <a:normAutofit/>
          </a:bodyPr>
          <a:p>
            <a:pPr marL="457200" indent="-342720">
              <a:lnSpc>
                <a:spcPct val="150000"/>
              </a:lnSpc>
              <a:spcBef>
                <a:spcPts val="360"/>
              </a:spcBef>
              <a:buClr>
                <a:srgbClr val="000000"/>
              </a:buClr>
              <a:buFont typeface="Arial"/>
              <a:buChar char="•"/>
            </a:pPr>
            <a:r>
              <a:rPr b="0" lang="en-CA" sz="1800" spc="-1" strike="noStrike">
                <a:solidFill>
                  <a:srgbClr val="000000"/>
                </a:solidFill>
                <a:latin typeface="Arial"/>
                <a:ea typeface="Arial"/>
              </a:rPr>
              <a:t>Another desirable feature of the book is its durability.</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Books are durable partly because they’re multiple and scattered.</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We need to do the same with a digital edition – make lots of copies.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It’s hard to make lots of copies of a complex database-driven infrastructure.</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Therefore we need our digital editions to be simple, static, portable, and easily copied.</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What is a static site?</a:t>
            </a:r>
            <a:endParaRPr b="0" lang="en-CA" sz="2800" spc="-1" strike="noStrike">
              <a:latin typeface="Arial"/>
            </a:endParaRPr>
          </a:p>
        </p:txBody>
      </p:sp>
      <p:sp>
        <p:nvSpPr>
          <p:cNvPr id="1394" name="PlaceHolder 2"/>
          <p:cNvSpPr>
            <a:spLocks noGrp="1"/>
          </p:cNvSpPr>
          <p:nvPr>
            <p:ph/>
          </p:nvPr>
        </p:nvSpPr>
        <p:spPr>
          <a:xfrm>
            <a:off x="1225800" y="1564920"/>
            <a:ext cx="9373680" cy="4560840"/>
          </a:xfrm>
          <a:prstGeom prst="rect">
            <a:avLst/>
          </a:prstGeom>
          <a:noFill/>
          <a:ln w="0">
            <a:noFill/>
          </a:ln>
        </p:spPr>
        <p:txBody>
          <a:bodyPr lIns="0" rIns="0" tIns="0" bIns="0" anchor="t">
            <a:noAutofit/>
          </a:bodyPr>
          <a:p>
            <a:pPr marL="457200" indent="-342720">
              <a:lnSpc>
                <a:spcPct val="115000"/>
              </a:lnSpc>
              <a:spcBef>
                <a:spcPts val="360"/>
              </a:spcBef>
              <a:buClr>
                <a:srgbClr val="000000"/>
              </a:buClr>
              <a:buFont typeface="Arial"/>
              <a:buChar char="•"/>
            </a:pPr>
            <a:r>
              <a:rPr b="0" lang="en-CA" sz="1800" spc="-1" strike="noStrike">
                <a:solidFill>
                  <a:srgbClr val="000000"/>
                </a:solidFill>
                <a:latin typeface="Arial"/>
                <a:ea typeface="Arial"/>
              </a:rPr>
              <a:t>What we release: a static, numbered edition with no server-side dependencies</a:t>
            </a:r>
            <a:endParaRPr b="0" lang="en-CA" sz="1800" spc="-1" strike="noStrike">
              <a:latin typeface="Arial"/>
            </a:endParaRPr>
          </a:p>
          <a:p>
            <a:pPr marL="457200" indent="-342720">
              <a:lnSpc>
                <a:spcPct val="115000"/>
              </a:lnSpc>
              <a:buClr>
                <a:srgbClr val="000000"/>
              </a:buClr>
              <a:buFont typeface="Arial"/>
              <a:buChar char="•"/>
            </a:pPr>
            <a:r>
              <a:rPr b="0" lang="en-CA" sz="1800" spc="-1" strike="noStrike">
                <a:solidFill>
                  <a:srgbClr val="000000"/>
                </a:solidFill>
                <a:latin typeface="Arial"/>
                <a:ea typeface="Arial"/>
              </a:rPr>
              <a:t>HTML, JavaScript and CSS: every page is built at the same time in a single operation from a single source dataset.</a:t>
            </a:r>
            <a:endParaRPr b="0" lang="en-CA" sz="1800" spc="-1" strike="noStrike">
              <a:latin typeface="Arial"/>
            </a:endParaRPr>
          </a:p>
          <a:p>
            <a:pPr marL="457200" indent="-342720">
              <a:lnSpc>
                <a:spcPct val="115000"/>
              </a:lnSpc>
              <a:buClr>
                <a:srgbClr val="000000"/>
              </a:buClr>
              <a:buFont typeface="Arial"/>
              <a:buChar char="•"/>
            </a:pPr>
            <a:r>
              <a:rPr b="0" lang="en-CA" sz="1800" spc="-1" strike="noStrike">
                <a:solidFill>
                  <a:srgbClr val="000000"/>
                </a:solidFill>
                <a:latin typeface="Arial"/>
                <a:ea typeface="Arial"/>
              </a:rPr>
              <a:t>You can put it on thumb drives and distribute them to run on any web server.</a:t>
            </a:r>
            <a:endParaRPr b="0" lang="en-CA" sz="1800" spc="-1" strike="noStrike">
              <a:latin typeface="Arial"/>
            </a:endParaRPr>
          </a:p>
          <a:p>
            <a:pPr marL="457200" indent="-342720">
              <a:lnSpc>
                <a:spcPct val="115000"/>
              </a:lnSpc>
              <a:buClr>
                <a:srgbClr val="000000"/>
              </a:buClr>
              <a:buFont typeface="Arial"/>
              <a:buChar char="•"/>
            </a:pPr>
            <a:r>
              <a:rPr b="0" lang="en-CA" sz="1800" spc="-1" strike="noStrike">
                <a:solidFill>
                  <a:srgbClr val="000000"/>
                </a:solidFill>
                <a:latin typeface="Arial"/>
                <a:ea typeface="Arial"/>
              </a:rPr>
              <a:t>You can download it as a ZIP file and install it on many machines.</a:t>
            </a:r>
            <a:endParaRPr b="0" lang="en-CA" sz="1800" spc="-1" strike="noStrike">
              <a:latin typeface="Arial"/>
            </a:endParaRPr>
          </a:p>
          <a:p>
            <a:pPr marL="457200" indent="-342720">
              <a:lnSpc>
                <a:spcPct val="115000"/>
              </a:lnSpc>
              <a:buClr>
                <a:srgbClr val="000000"/>
              </a:buClr>
              <a:buFont typeface="Arial"/>
              <a:buChar char="•"/>
            </a:pPr>
            <a:r>
              <a:rPr b="0" lang="en-CA" sz="1800" spc="-1" strike="noStrike">
                <a:solidFill>
                  <a:srgbClr val="000000"/>
                </a:solidFill>
                <a:latin typeface="Arial"/>
                <a:ea typeface="Arial"/>
              </a:rPr>
              <a:t>The copy we host at the UVic URL is the canonical copy but it’s just ONE of many static copies (like the public library copy).</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PlaceHolder 1"/>
          <p:cNvSpPr>
            <a:spLocks noGrp="1"/>
          </p:cNvSpPr>
          <p:nvPr>
            <p:ph type="subTitle"/>
          </p:nvPr>
        </p:nvSpPr>
        <p:spPr>
          <a:xfrm>
            <a:off x="415440" y="3778560"/>
            <a:ext cx="11359800" cy="1056240"/>
          </a:xfrm>
          <a:prstGeom prst="rect">
            <a:avLst/>
          </a:prstGeom>
          <a:noFill/>
          <a:ln w="0">
            <a:noFill/>
          </a:ln>
        </p:spPr>
        <p:txBody>
          <a:bodyPr lIns="0" rIns="0" tIns="0" bIns="0" anchor="t">
            <a:normAutofit/>
          </a:bodyPr>
          <a:p>
            <a:pPr algn="ctr">
              <a:buNone/>
            </a:pPr>
            <a:endParaRPr b="0" lang="en-CA" sz="3200" spc="-1" strike="noStrike">
              <a:latin typeface="Arial"/>
            </a:endParaRPr>
          </a:p>
        </p:txBody>
      </p:sp>
      <p:sp>
        <p:nvSpPr>
          <p:cNvPr id="1396" name="PlaceHolder 2"/>
          <p:cNvSpPr>
            <a:spLocks noGrp="1"/>
          </p:cNvSpPr>
          <p:nvPr>
            <p:ph type="title"/>
          </p:nvPr>
        </p:nvSpPr>
        <p:spPr>
          <a:xfrm>
            <a:off x="415440" y="992520"/>
            <a:ext cx="11359800" cy="273600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e3c75"/>
                </a:solidFill>
                <a:latin typeface="Arial"/>
                <a:ea typeface="Arial"/>
              </a:rPr>
              <a:t>Conclusions</a:t>
            </a:r>
            <a:endParaRPr b="0" lang="en-CA" sz="52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p:nvPr>
        </p:nvSpPr>
        <p:spPr>
          <a:xfrm>
            <a:off x="1198800" y="491400"/>
            <a:ext cx="9204120" cy="5635080"/>
          </a:xfrm>
          <a:prstGeom prst="rect">
            <a:avLst/>
          </a:prstGeom>
          <a:noFill/>
          <a:ln w="0">
            <a:noFill/>
          </a:ln>
        </p:spPr>
        <p:txBody>
          <a:bodyPr lIns="0" rIns="0" tIns="0" bIns="0" anchor="t">
            <a:normAutofit/>
          </a:bodyPr>
          <a:p>
            <a:pPr>
              <a:lnSpc>
                <a:spcPct val="100000"/>
              </a:lnSpc>
              <a:spcBef>
                <a:spcPts val="360"/>
              </a:spcBef>
              <a:buNone/>
              <a:tabLst>
                <a:tab algn="l" pos="0"/>
              </a:tabLst>
            </a:pPr>
            <a:endParaRPr b="0" lang="en-CA" sz="1400" spc="-1" strike="noStrike">
              <a:latin typeface="Arial"/>
            </a:endParaRPr>
          </a:p>
          <a:p>
            <a:pPr marL="457200" indent="-341640">
              <a:lnSpc>
                <a:spcPct val="150000"/>
              </a:lnSpc>
              <a:spcBef>
                <a:spcPts val="360"/>
              </a:spcBef>
              <a:buClr>
                <a:srgbClr val="000000"/>
              </a:buClr>
              <a:buFont typeface="Arial"/>
              <a:buChar char="•"/>
              <a:tabLst>
                <a:tab algn="l" pos="0"/>
              </a:tabLst>
            </a:pPr>
            <a:r>
              <a:rPr b="0" lang="en-CA" sz="2550" spc="-1" strike="noStrike">
                <a:solidFill>
                  <a:srgbClr val="000000"/>
                </a:solidFill>
                <a:latin typeface="Arial"/>
                <a:ea typeface="Arial"/>
              </a:rPr>
              <a:t>We need to be able to cite digital editions with the same precision and reliability as print editions.</a:t>
            </a:r>
            <a:endParaRPr b="0" lang="en-CA" sz="2550" spc="-1" strike="noStrike">
              <a:latin typeface="Arial"/>
            </a:endParaRPr>
          </a:p>
          <a:p>
            <a:pPr marL="457200" indent="-341640">
              <a:lnSpc>
                <a:spcPct val="150000"/>
              </a:lnSpc>
              <a:buClr>
                <a:srgbClr val="000000"/>
              </a:buClr>
              <a:buFont typeface="Arial"/>
              <a:buChar char="•"/>
              <a:tabLst>
                <a:tab algn="l" pos="0"/>
              </a:tabLst>
            </a:pPr>
            <a:r>
              <a:rPr b="0" lang="en-CA" sz="2550" spc="-1" strike="noStrike">
                <a:solidFill>
                  <a:srgbClr val="000000"/>
                </a:solidFill>
                <a:latin typeface="Arial"/>
                <a:ea typeface="Arial"/>
              </a:rPr>
              <a:t>We need cited materials to persist and remain accessible.</a:t>
            </a:r>
            <a:endParaRPr b="0" lang="en-CA" sz="2550" spc="-1" strike="noStrike">
              <a:latin typeface="Arial"/>
            </a:endParaRPr>
          </a:p>
          <a:p>
            <a:pPr marL="457200" indent="-341640">
              <a:lnSpc>
                <a:spcPct val="150000"/>
              </a:lnSpc>
              <a:buClr>
                <a:srgbClr val="000000"/>
              </a:buClr>
              <a:buFont typeface="Arial"/>
              <a:buChar char="•"/>
              <a:tabLst>
                <a:tab algn="l" pos="0"/>
              </a:tabLst>
            </a:pPr>
            <a:r>
              <a:rPr b="0" lang="en-CA" sz="2550" spc="-1" strike="noStrike">
                <a:solidFill>
                  <a:srgbClr val="000000"/>
                </a:solidFill>
                <a:latin typeface="Arial"/>
                <a:ea typeface="Arial"/>
              </a:rPr>
              <a:t>We need to be able to archive them over the long term.</a:t>
            </a:r>
            <a:endParaRPr b="0" lang="en-CA" sz="2550" spc="-1" strike="noStrike">
              <a:latin typeface="Arial"/>
            </a:endParaRPr>
          </a:p>
          <a:p>
            <a:pPr>
              <a:lnSpc>
                <a:spcPct val="100000"/>
              </a:lnSpc>
              <a:spcBef>
                <a:spcPts val="360"/>
              </a:spcBef>
              <a:buNone/>
              <a:tabLst>
                <a:tab algn="l" pos="0"/>
              </a:tabLst>
            </a:pPr>
            <a:endParaRPr b="0" lang="en-CA" sz="2550" spc="-1" strike="noStrike">
              <a:latin typeface="Arial"/>
            </a:endParaRPr>
          </a:p>
          <a:p>
            <a:pPr>
              <a:lnSpc>
                <a:spcPct val="100000"/>
              </a:lnSpc>
              <a:spcBef>
                <a:spcPts val="360"/>
              </a:spcBef>
              <a:buNone/>
              <a:tabLst>
                <a:tab algn="l" pos="0"/>
              </a:tabLst>
            </a:pPr>
            <a:r>
              <a:rPr b="0" lang="en-CA" sz="2550" spc="-1" strike="noStrike">
                <a:solidFill>
                  <a:srgbClr val="000000"/>
                </a:solidFill>
                <a:latin typeface="Arial"/>
                <a:ea typeface="Arial"/>
              </a:rPr>
              <a:t>So:</a:t>
            </a:r>
            <a:endParaRPr b="0" lang="en-CA" sz="2550" spc="-1" strike="noStrike">
              <a:latin typeface="Arial"/>
            </a:endParaRPr>
          </a:p>
          <a:p>
            <a:pPr>
              <a:lnSpc>
                <a:spcPct val="100000"/>
              </a:lnSpc>
              <a:spcBef>
                <a:spcPts val="360"/>
              </a:spcBef>
              <a:buNone/>
              <a:tabLst>
                <a:tab algn="l" pos="0"/>
              </a:tabLst>
            </a:pPr>
            <a:endParaRPr b="0" lang="en-CA" sz="2550" spc="-1" strike="noStrike">
              <a:latin typeface="Arial"/>
            </a:endParaRPr>
          </a:p>
          <a:p>
            <a:pPr marL="457200" indent="-341640">
              <a:lnSpc>
                <a:spcPct val="150000"/>
              </a:lnSpc>
              <a:spcBef>
                <a:spcPts val="360"/>
              </a:spcBef>
              <a:buClr>
                <a:srgbClr val="000000"/>
              </a:buClr>
              <a:buFont typeface="Arial"/>
              <a:buChar char="•"/>
              <a:tabLst>
                <a:tab algn="l" pos="0"/>
              </a:tabLst>
            </a:pPr>
            <a:r>
              <a:rPr b="0" lang="en-CA" sz="2550" spc="-1" strike="noStrike">
                <a:solidFill>
                  <a:srgbClr val="000000"/>
                </a:solidFill>
                <a:latin typeface="Arial"/>
                <a:ea typeface="Arial"/>
              </a:rPr>
              <a:t>We must make coherent, consistent, complete, identifiable editions, not rolling-release mutating monsters.</a:t>
            </a:r>
            <a:endParaRPr b="0" lang="en-CA" sz="2550" spc="-1" strike="noStrike">
              <a:latin typeface="Arial"/>
            </a:endParaRPr>
          </a:p>
          <a:p>
            <a:pPr>
              <a:lnSpc>
                <a:spcPct val="100000"/>
              </a:lnSpc>
              <a:spcBef>
                <a:spcPts val="360"/>
              </a:spcBef>
              <a:buNone/>
              <a:tabLst>
                <a:tab algn="l" pos="0"/>
              </a:tabLst>
            </a:pP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8" name="PlaceHolder 1"/>
          <p:cNvSpPr>
            <a:spLocks noGrp="1"/>
          </p:cNvSpPr>
          <p:nvPr>
            <p:ph/>
          </p:nvPr>
        </p:nvSpPr>
        <p:spPr>
          <a:xfrm>
            <a:off x="1198800" y="1564920"/>
            <a:ext cx="9204120" cy="4560840"/>
          </a:xfrm>
          <a:prstGeom prst="rect">
            <a:avLst/>
          </a:prstGeom>
          <a:noFill/>
          <a:ln w="0">
            <a:noFill/>
          </a:ln>
        </p:spPr>
        <p:txBody>
          <a:bodyPr lIns="0" rIns="0" tIns="0" bIns="0" anchor="t">
            <a:normAutofit/>
          </a:bodyPr>
          <a:p>
            <a:pPr>
              <a:lnSpc>
                <a:spcPct val="100000"/>
              </a:lnSpc>
              <a:spcBef>
                <a:spcPts val="360"/>
              </a:spcBef>
              <a:buNone/>
              <a:tabLst>
                <a:tab algn="l" pos="0"/>
              </a:tabLst>
            </a:pPr>
            <a:r>
              <a:rPr b="0" lang="en-CA" sz="1400" spc="-1" strike="noStrike">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Faculty of Humanities</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University of Victoria Libraries</a:t>
            </a:r>
            <a:endParaRPr b="0" lang="en-CA" sz="1400" spc="-1" strike="noStrike">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Social Sciences and Research Council of Canada</a:t>
            </a:r>
            <a:endParaRPr b="0" lang="en-CA" sz="1400" spc="-1" strike="noStrike">
              <a:latin typeface="Arial"/>
            </a:endParaRPr>
          </a:p>
          <a:p>
            <a:pPr>
              <a:lnSpc>
                <a:spcPct val="100000"/>
              </a:lnSpc>
              <a:spcBef>
                <a:spcPts val="360"/>
              </a:spcBef>
              <a:buNone/>
              <a:tabLst>
                <a:tab algn="l" pos="0"/>
              </a:tabLst>
            </a:pPr>
            <a:endParaRPr b="0" lang="en-CA" sz="1400" spc="-1" strike="noStrike">
              <a:latin typeface="Arial"/>
            </a:endParaRPr>
          </a:p>
        </p:txBody>
      </p:sp>
      <p:sp>
        <p:nvSpPr>
          <p:cNvPr id="1399" name="PlaceHolder 2"/>
          <p:cNvSpPr>
            <a:spLocks noGrp="1"/>
          </p:cNvSpPr>
          <p:nvPr>
            <p:ph type="title"/>
          </p:nvPr>
        </p:nvSpPr>
        <p:spPr>
          <a:xfrm>
            <a:off x="677160" y="213840"/>
            <a:ext cx="10640520" cy="163512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Thanks</a:t>
            </a:r>
            <a:endParaRPr b="0" lang="en-CA" sz="2800" spc="-1" strike="noStrike">
              <a:latin typeface="Arial"/>
            </a:endParaRPr>
          </a:p>
        </p:txBody>
      </p:sp>
      <p:pic>
        <p:nvPicPr>
          <p:cNvPr id="1400" name="Google Shape;330;p 2" descr=""/>
          <p:cNvPicPr/>
          <p:nvPr/>
        </p:nvPicPr>
        <p:blipFill>
          <a:blip r:embed="rId1"/>
          <a:stretch/>
        </p:blipFill>
        <p:spPr>
          <a:xfrm>
            <a:off x="1015920" y="4298400"/>
            <a:ext cx="10159560" cy="90108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PlaceHolder 1"/>
          <p:cNvSpPr>
            <a:spLocks noGrp="1"/>
          </p:cNvSpPr>
          <p:nvPr>
            <p:ph type="title"/>
          </p:nvPr>
        </p:nvSpPr>
        <p:spPr>
          <a:xfrm>
            <a:off x="783720" y="3823920"/>
            <a:ext cx="10645200" cy="1042200"/>
          </a:xfrm>
          <a:prstGeom prst="rect">
            <a:avLst/>
          </a:prstGeom>
          <a:noFill/>
          <a:ln w="0">
            <a:noFill/>
          </a:ln>
        </p:spPr>
        <p:txBody>
          <a:bodyPr lIns="90000" rIns="90000" tIns="45000" bIns="45000" anchor="ctr">
            <a:noAutofit/>
          </a:bodyPr>
          <a:p>
            <a:pPr algn="ctr">
              <a:lnSpc>
                <a:spcPct val="90000"/>
              </a:lnSpc>
              <a:buNone/>
            </a:pPr>
            <a:r>
              <a:rPr b="0" lang="en-US" sz="3200" spc="-1" strike="noStrike">
                <a:solidFill>
                  <a:srgbClr val="ffffff"/>
                </a:solidFill>
                <a:latin typeface="Arial"/>
                <a:ea typeface="Roboto Medium"/>
              </a:rPr>
              <a:t>Section Slide Title</a:t>
            </a:r>
            <a:endParaRPr b="0" lang="en-CA" sz="32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type="title"/>
          </p:nvPr>
        </p:nvSpPr>
        <p:spPr>
          <a:xfrm>
            <a:off x="783720" y="3823920"/>
            <a:ext cx="106452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PlaceHolder 1"/>
          <p:cNvSpPr>
            <a:spLocks noGrp="1"/>
          </p:cNvSpPr>
          <p:nvPr>
            <p:ph type="title"/>
          </p:nvPr>
        </p:nvSpPr>
        <p:spPr>
          <a:xfrm>
            <a:off x="783720" y="3823920"/>
            <a:ext cx="106452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4" name="PlaceHolder 1"/>
          <p:cNvSpPr>
            <a:spLocks noGrp="1"/>
          </p:cNvSpPr>
          <p:nvPr>
            <p:ph type="title"/>
          </p:nvPr>
        </p:nvSpPr>
        <p:spPr>
          <a:xfrm>
            <a:off x="783720" y="3823920"/>
            <a:ext cx="106452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title"/>
          </p:nvPr>
        </p:nvSpPr>
        <p:spPr>
          <a:xfrm>
            <a:off x="783720" y="3823920"/>
            <a:ext cx="106452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title"/>
          </p:nvPr>
        </p:nvSpPr>
        <p:spPr>
          <a:xfrm>
            <a:off x="428400" y="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Apparent advantages of this sort of stack</a:t>
            </a:r>
            <a:endParaRPr b="0" lang="en-CA" sz="3200" spc="-1" strike="noStrike">
              <a:latin typeface="Arial"/>
            </a:endParaRPr>
          </a:p>
        </p:txBody>
      </p:sp>
      <p:sp>
        <p:nvSpPr>
          <p:cNvPr id="1263" name="PlaceHolder 2"/>
          <p:cNvSpPr>
            <a:spLocks noGrp="1"/>
          </p:cNvSpPr>
          <p:nvPr>
            <p:ph/>
          </p:nvPr>
        </p:nvSpPr>
        <p:spPr>
          <a:xfrm>
            <a:off x="447840" y="1980000"/>
            <a:ext cx="10176120" cy="340092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4c65"/>
                </a:solidFill>
                <a:latin typeface="Arial"/>
                <a:ea typeface="Roboto"/>
              </a:rPr>
              <a:t>Changes to output rendering propagate instantly to the whole collection.</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Individual documents can be published as soon as they’re ready (“rolling publication”).</a:t>
            </a:r>
            <a:endParaRPr b="0" lang="en-CA" sz="2400" spc="-1" strike="noStrike">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PlaceHolder 1"/>
          <p:cNvSpPr>
            <a:spLocks noGrp="1"/>
          </p:cNvSpPr>
          <p:nvPr>
            <p:ph/>
          </p:nvPr>
        </p:nvSpPr>
        <p:spPr>
          <a:xfrm>
            <a:off x="284760" y="1487520"/>
            <a:ext cx="505656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407" name="PlaceHolder 2"/>
          <p:cNvSpPr>
            <a:spLocks noGrp="1"/>
          </p:cNvSpPr>
          <p:nvPr>
            <p:ph type="title"/>
          </p:nvPr>
        </p:nvSpPr>
        <p:spPr>
          <a:xfrm>
            <a:off x="313920" y="293760"/>
            <a:ext cx="52038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1408" name="PlaceHolder 3"/>
          <p:cNvSpPr>
            <a:spLocks noGrp="1"/>
          </p:cNvSpPr>
          <p:nvPr>
            <p:ph/>
          </p:nvPr>
        </p:nvSpPr>
        <p:spPr>
          <a:xfrm>
            <a:off x="6005160" y="1059120"/>
            <a:ext cx="603324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5" name="PlaceHolder 4"/>
          <p:cNvSpPr>
            <a:spLocks noGrp="1"/>
          </p:cNvSpPr>
          <p:nvPr>
            <p:ph type="ftr" idx="9"/>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p:nvPr>
        </p:nvSpPr>
        <p:spPr>
          <a:xfrm>
            <a:off x="284760" y="1487520"/>
            <a:ext cx="505656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410" name="PlaceHolder 2"/>
          <p:cNvSpPr>
            <a:spLocks noGrp="1"/>
          </p:cNvSpPr>
          <p:nvPr>
            <p:ph type="title"/>
          </p:nvPr>
        </p:nvSpPr>
        <p:spPr>
          <a:xfrm>
            <a:off x="313920" y="293760"/>
            <a:ext cx="52038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4" name="PlaceHolder 3"/>
          <p:cNvSpPr>
            <a:spLocks noGrp="1"/>
          </p:cNvSpPr>
          <p:nvPr>
            <p:ph type="ftr" idx="10"/>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p:nvPr>
        </p:nvSpPr>
        <p:spPr>
          <a:xfrm>
            <a:off x="284760" y="1487520"/>
            <a:ext cx="505656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412" name="PlaceHolder 2"/>
          <p:cNvSpPr>
            <a:spLocks noGrp="1"/>
          </p:cNvSpPr>
          <p:nvPr>
            <p:ph type="title"/>
          </p:nvPr>
        </p:nvSpPr>
        <p:spPr>
          <a:xfrm>
            <a:off x="313920" y="293760"/>
            <a:ext cx="52038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1413" name="PlaceHolder 3"/>
          <p:cNvSpPr>
            <a:spLocks noGrp="1"/>
          </p:cNvSpPr>
          <p:nvPr>
            <p:ph/>
          </p:nvPr>
        </p:nvSpPr>
        <p:spPr>
          <a:xfrm>
            <a:off x="6005160" y="1059120"/>
            <a:ext cx="603324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5" name="PlaceHolder 4"/>
          <p:cNvSpPr>
            <a:spLocks noGrp="1"/>
          </p:cNvSpPr>
          <p:nvPr>
            <p:ph type="ftr" idx="11"/>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4" name="PlaceHolder 1"/>
          <p:cNvSpPr>
            <a:spLocks noGrp="1"/>
          </p:cNvSpPr>
          <p:nvPr>
            <p:ph/>
          </p:nvPr>
        </p:nvSpPr>
        <p:spPr>
          <a:xfrm>
            <a:off x="284760" y="1487520"/>
            <a:ext cx="505656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415" name="PlaceHolder 2"/>
          <p:cNvSpPr>
            <a:spLocks noGrp="1"/>
          </p:cNvSpPr>
          <p:nvPr>
            <p:ph type="title"/>
          </p:nvPr>
        </p:nvSpPr>
        <p:spPr>
          <a:xfrm>
            <a:off x="313920" y="293760"/>
            <a:ext cx="52038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4" name="PlaceHolder 3"/>
          <p:cNvSpPr>
            <a:spLocks noGrp="1"/>
          </p:cNvSpPr>
          <p:nvPr>
            <p:ph type="ftr" idx="1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6" name="PlaceHolder 1"/>
          <p:cNvSpPr>
            <a:spLocks noGrp="1"/>
          </p:cNvSpPr>
          <p:nvPr>
            <p:ph/>
          </p:nvPr>
        </p:nvSpPr>
        <p:spPr>
          <a:xfrm>
            <a:off x="284760" y="1487520"/>
            <a:ext cx="505656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417" name="PlaceHolder 2"/>
          <p:cNvSpPr>
            <a:spLocks noGrp="1"/>
          </p:cNvSpPr>
          <p:nvPr>
            <p:ph type="title"/>
          </p:nvPr>
        </p:nvSpPr>
        <p:spPr>
          <a:xfrm>
            <a:off x="313920" y="293760"/>
            <a:ext cx="52038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1418" name="PlaceHolder 3"/>
          <p:cNvSpPr>
            <a:spLocks noGrp="1"/>
          </p:cNvSpPr>
          <p:nvPr>
            <p:ph/>
          </p:nvPr>
        </p:nvSpPr>
        <p:spPr>
          <a:xfrm>
            <a:off x="6005160" y="1059120"/>
            <a:ext cx="603324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5" name="PlaceHolder 4"/>
          <p:cNvSpPr>
            <a:spLocks noGrp="1"/>
          </p:cNvSpPr>
          <p:nvPr>
            <p:ph type="ftr" idx="13"/>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PlaceHolder 1"/>
          <p:cNvSpPr>
            <a:spLocks noGrp="1"/>
          </p:cNvSpPr>
          <p:nvPr>
            <p:ph/>
          </p:nvPr>
        </p:nvSpPr>
        <p:spPr>
          <a:xfrm>
            <a:off x="284760" y="1487520"/>
            <a:ext cx="505656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420" name="PlaceHolder 2"/>
          <p:cNvSpPr>
            <a:spLocks noGrp="1"/>
          </p:cNvSpPr>
          <p:nvPr>
            <p:ph type="title"/>
          </p:nvPr>
        </p:nvSpPr>
        <p:spPr>
          <a:xfrm>
            <a:off x="313920" y="293760"/>
            <a:ext cx="52038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4" name="PlaceHolder 3"/>
          <p:cNvSpPr>
            <a:spLocks noGrp="1"/>
          </p:cNvSpPr>
          <p:nvPr>
            <p:ph type="ftr" idx="1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PlaceHolder 1"/>
          <p:cNvSpPr>
            <a:spLocks noGrp="1"/>
          </p:cNvSpPr>
          <p:nvPr>
            <p:ph/>
          </p:nvPr>
        </p:nvSpPr>
        <p:spPr>
          <a:xfrm>
            <a:off x="284760" y="1487520"/>
            <a:ext cx="505656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422" name="PlaceHolder 2"/>
          <p:cNvSpPr>
            <a:spLocks noGrp="1"/>
          </p:cNvSpPr>
          <p:nvPr>
            <p:ph type="title"/>
          </p:nvPr>
        </p:nvSpPr>
        <p:spPr>
          <a:xfrm>
            <a:off x="313920" y="293760"/>
            <a:ext cx="52038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1423" name="PlaceHolder 3"/>
          <p:cNvSpPr>
            <a:spLocks noGrp="1"/>
          </p:cNvSpPr>
          <p:nvPr>
            <p:ph/>
          </p:nvPr>
        </p:nvSpPr>
        <p:spPr>
          <a:xfrm>
            <a:off x="6005160" y="1059120"/>
            <a:ext cx="603324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5" name="PlaceHolder 4"/>
          <p:cNvSpPr>
            <a:spLocks noGrp="1"/>
          </p:cNvSpPr>
          <p:nvPr>
            <p:ph type="ftr" idx="15"/>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4" name="PlaceHolder 1"/>
          <p:cNvSpPr>
            <a:spLocks noGrp="1"/>
          </p:cNvSpPr>
          <p:nvPr>
            <p:ph/>
          </p:nvPr>
        </p:nvSpPr>
        <p:spPr>
          <a:xfrm>
            <a:off x="284760" y="1487520"/>
            <a:ext cx="5056560" cy="435024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425" name="PlaceHolder 2"/>
          <p:cNvSpPr>
            <a:spLocks noGrp="1"/>
          </p:cNvSpPr>
          <p:nvPr>
            <p:ph type="title"/>
          </p:nvPr>
        </p:nvSpPr>
        <p:spPr>
          <a:xfrm>
            <a:off x="313920" y="293760"/>
            <a:ext cx="520380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4" name="PlaceHolder 3"/>
          <p:cNvSpPr>
            <a:spLocks noGrp="1"/>
          </p:cNvSpPr>
          <p:nvPr>
            <p:ph type="ftr" idx="1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PlaceHolder 1"/>
          <p:cNvSpPr>
            <a:spLocks noGrp="1"/>
          </p:cNvSpPr>
          <p:nvPr>
            <p:ph type="title"/>
          </p:nvPr>
        </p:nvSpPr>
        <p:spPr>
          <a:xfrm>
            <a:off x="580680" y="152280"/>
            <a:ext cx="945108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17"/>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PlaceHolder 1"/>
          <p:cNvSpPr>
            <a:spLocks noGrp="1"/>
          </p:cNvSpPr>
          <p:nvPr>
            <p:ph type="title"/>
          </p:nvPr>
        </p:nvSpPr>
        <p:spPr>
          <a:xfrm>
            <a:off x="580680" y="152280"/>
            <a:ext cx="945108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19"/>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title"/>
          </p:nvPr>
        </p:nvSpPr>
        <p:spPr>
          <a:xfrm>
            <a:off x="428400" y="0"/>
            <a:ext cx="9451080" cy="104220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BUT: Horrible technical debt</a:t>
            </a:r>
            <a:endParaRPr b="0" lang="en-CA" sz="3200" spc="-1" strike="noStrike">
              <a:latin typeface="Arial"/>
            </a:endParaRPr>
          </a:p>
        </p:txBody>
      </p:sp>
      <p:pic>
        <p:nvPicPr>
          <p:cNvPr id="1265" name="" descr=""/>
          <p:cNvPicPr/>
          <p:nvPr/>
        </p:nvPicPr>
        <p:blipFill>
          <a:blip r:embed="rId1"/>
          <a:stretch/>
        </p:blipFill>
        <p:spPr>
          <a:xfrm>
            <a:off x="5220000" y="1080360"/>
            <a:ext cx="5039640" cy="5039640"/>
          </a:xfrm>
          <a:prstGeom prst="rect">
            <a:avLst/>
          </a:prstGeom>
          <a:ln w="0">
            <a:noFill/>
          </a:ln>
        </p:spPr>
      </p:pic>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8" name="PlaceHolder 1"/>
          <p:cNvSpPr>
            <a:spLocks noGrp="1"/>
          </p:cNvSpPr>
          <p:nvPr>
            <p:ph type="title"/>
          </p:nvPr>
        </p:nvSpPr>
        <p:spPr>
          <a:xfrm>
            <a:off x="580680" y="152280"/>
            <a:ext cx="945108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21"/>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title"/>
          </p:nvPr>
        </p:nvSpPr>
        <p:spPr>
          <a:xfrm>
            <a:off x="580680" y="152280"/>
            <a:ext cx="945108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23"/>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0" name="PlaceHolder 1"/>
          <p:cNvSpPr>
            <a:spLocks noGrp="1"/>
          </p:cNvSpPr>
          <p:nvPr>
            <p:ph type="title"/>
          </p:nvPr>
        </p:nvSpPr>
        <p:spPr>
          <a:xfrm>
            <a:off x="580680" y="152280"/>
            <a:ext cx="945108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25"/>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1" name="PlaceHolder 1"/>
          <p:cNvSpPr>
            <a:spLocks noGrp="1"/>
          </p:cNvSpPr>
          <p:nvPr>
            <p:ph type="title"/>
          </p:nvPr>
        </p:nvSpPr>
        <p:spPr>
          <a:xfrm>
            <a:off x="580680" y="152280"/>
            <a:ext cx="9451080" cy="104220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27"/>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PlaceHolder 1"/>
          <p:cNvSpPr>
            <a:spLocks noGrp="1"/>
          </p:cNvSpPr>
          <p:nvPr>
            <p:ph type="title"/>
          </p:nvPr>
        </p:nvSpPr>
        <p:spPr>
          <a:xfrm>
            <a:off x="428400" y="0"/>
            <a:ext cx="9451080" cy="10422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33" name="PlaceHolder 2"/>
          <p:cNvSpPr>
            <a:spLocks noGrp="1"/>
          </p:cNvSpPr>
          <p:nvPr>
            <p:ph/>
          </p:nvPr>
        </p:nvSpPr>
        <p:spPr>
          <a:xfrm>
            <a:off x="921960" y="1490760"/>
            <a:ext cx="4975560" cy="4350240"/>
          </a:xfrm>
          <a:prstGeom prst="rect">
            <a:avLst/>
          </a:prstGeom>
          <a:noFill/>
          <a:ln w="0">
            <a:noFill/>
          </a:ln>
        </p:spPr>
        <p:txBody>
          <a:bodyPr lIns="0" rIns="0" tIns="0" bIns="0" anchor="t">
            <a:noAutofit/>
          </a:bodyPr>
          <a:p>
            <a:endParaRPr b="0" lang="en-CA" sz="3200" spc="-1" strike="noStrike">
              <a:latin typeface="Arial"/>
            </a:endParaRPr>
          </a:p>
        </p:txBody>
      </p:sp>
      <p:sp>
        <p:nvSpPr>
          <p:cNvPr id="1434" name="PlaceHolder 3"/>
          <p:cNvSpPr>
            <a:spLocks noGrp="1"/>
          </p:cNvSpPr>
          <p:nvPr>
            <p:ph/>
          </p:nvPr>
        </p:nvSpPr>
        <p:spPr>
          <a:xfrm>
            <a:off x="6121080" y="1490760"/>
            <a:ext cx="5056560" cy="4350240"/>
          </a:xfrm>
          <a:prstGeom prst="rect">
            <a:avLst/>
          </a:prstGeom>
          <a:noFill/>
          <a:ln w="0">
            <a:noFill/>
          </a:ln>
        </p:spPr>
        <p:txBody>
          <a:bodyPr lIns="0" rIns="0" tIns="0" bIns="0" anchor="t">
            <a:noAutofit/>
          </a:bodyPr>
          <a:p>
            <a:endParaRPr b="0" lang="en-CA" sz="3200" spc="-1" strike="noStrike">
              <a:latin typeface="Arial"/>
            </a:endParaRPr>
          </a:p>
        </p:txBody>
      </p:sp>
      <p:sp>
        <p:nvSpPr>
          <p:cNvPr id="5" name="PlaceHolder 4"/>
          <p:cNvSpPr>
            <a:spLocks noGrp="1"/>
          </p:cNvSpPr>
          <p:nvPr>
            <p:ph type="ftr" idx="29"/>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title"/>
          </p:nvPr>
        </p:nvSpPr>
        <p:spPr>
          <a:xfrm>
            <a:off x="428400" y="0"/>
            <a:ext cx="9451080" cy="10422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1"/>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ftr" idx="33"/>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68</TotalTime>
  <Application>LibreOffice/7.3.7.2$Linux_X86_64 LibreOffice_project/30$Build-2</Application>
  <AppVersion>15.0000</AppVersion>
  <Words>17</Words>
  <Paragraphs>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2024-01-18T13:49:41Z</dcterms:created>
  <dc:creator>Dan Smith</dc:creator>
  <dc:description/>
  <dc:language>en-CA</dc:language>
  <cp:lastModifiedBy/>
  <dcterms:modified xsi:type="dcterms:W3CDTF">2024-03-13T14:30:02Z</dcterms:modified>
  <cp:revision>13</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25</vt:i4>
  </property>
</Properties>
</file>